
<file path=[Content_Types].xml><?xml version="1.0" encoding="utf-8"?>
<Types xmlns="http://schemas.openxmlformats.org/package/2006/content-types">
  <Default Extension="jpeg" ContentType="image/jpeg"/>
  <Default Extension="wav" ContentType="audio/x-wav"/>
  <Default Extension="png" ContentType="image/png"/>
  <Default Extension="mp3" ContentType="audio/mp3"/>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831" r:id="rId3"/>
    <p:sldId id="836" r:id="rId5"/>
    <p:sldId id="744" r:id="rId6"/>
    <p:sldId id="863" r:id="rId7"/>
    <p:sldId id="849" r:id="rId8"/>
    <p:sldId id="850" r:id="rId9"/>
    <p:sldId id="851" r:id="rId10"/>
    <p:sldId id="869" r:id="rId11"/>
    <p:sldId id="853" r:id="rId12"/>
    <p:sldId id="890" r:id="rId13"/>
    <p:sldId id="892" r:id="rId14"/>
    <p:sldId id="893" r:id="rId15"/>
    <p:sldId id="894" r:id="rId16"/>
    <p:sldId id="786" r:id="rId17"/>
    <p:sldId id="870" r:id="rId18"/>
    <p:sldId id="896" r:id="rId19"/>
    <p:sldId id="841" r:id="rId20"/>
    <p:sldId id="897" r:id="rId21"/>
    <p:sldId id="899" r:id="rId22"/>
    <p:sldId id="798" r:id="rId23"/>
    <p:sldId id="843" r:id="rId24"/>
    <p:sldId id="867" r:id="rId25"/>
    <p:sldId id="920" r:id="rId26"/>
    <p:sldId id="921" r:id="rId27"/>
    <p:sldId id="922" r:id="rId28"/>
    <p:sldId id="923" r:id="rId29"/>
    <p:sldId id="924" r:id="rId30"/>
    <p:sldId id="925" r:id="rId31"/>
    <p:sldId id="926" r:id="rId32"/>
    <p:sldId id="830" r:id="rId33"/>
    <p:sldId id="942" r:id="rId34"/>
    <p:sldId id="943" r:id="rId35"/>
    <p:sldId id="944" r:id="rId36"/>
    <p:sldId id="945" r:id="rId37"/>
    <p:sldId id="946" r:id="rId38"/>
    <p:sldId id="947" r:id="rId39"/>
    <p:sldId id="949" r:id="rId40"/>
    <p:sldId id="864" r:id="rId41"/>
    <p:sldId id="952" r:id="rId42"/>
    <p:sldId id="953" r:id="rId43"/>
    <p:sldId id="958" r:id="rId44"/>
    <p:sldId id="954" r:id="rId45"/>
    <p:sldId id="956" r:id="rId46"/>
    <p:sldId id="820" r:id="rId47"/>
  </p:sldIdLst>
  <p:sldSz cx="9144000" cy="5143500" type="screen16x9"/>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243A64"/>
    <a:srgbClr val="88AFFF"/>
    <a:srgbClr val="6296FF"/>
    <a:srgbClr val="4C78D3"/>
    <a:srgbClr val="5383E7"/>
    <a:srgbClr val="BA421E"/>
    <a:srgbClr val="0A0106"/>
    <a:srgbClr val="D4631E"/>
    <a:srgbClr val="E1732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45963" autoAdjust="0"/>
    <p:restoredTop sz="91579" autoAdjust="0"/>
  </p:normalViewPr>
  <p:slideViewPr>
    <p:cSldViewPr>
      <p:cViewPr varScale="1">
        <p:scale>
          <a:sx n="136" d="100"/>
          <a:sy n="136" d="100"/>
        </p:scale>
        <p:origin x="432" y="114"/>
      </p:cViewPr>
      <p:guideLst>
        <p:guide orient="horz" pos="1499"/>
        <p:guide pos="2939"/>
      </p:guideLst>
    </p:cSldViewPr>
  </p:slideViewPr>
  <p:notesTextViewPr>
    <p:cViewPr>
      <p:scale>
        <a:sx n="25" d="100"/>
        <a:sy n="25"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0" Type="http://schemas.openxmlformats.org/officeDocument/2006/relationships/tableStyles" Target="tableStyles.xml"/><Relationship Id="rId5" Type="http://schemas.openxmlformats.org/officeDocument/2006/relationships/slide" Target="slides/slide2.xml"/><Relationship Id="rId49" Type="http://schemas.openxmlformats.org/officeDocument/2006/relationships/viewProps" Target="viewProps.xml"/><Relationship Id="rId48" Type="http://schemas.openxmlformats.org/officeDocument/2006/relationships/presProps" Target="presProps.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FD96D07-341D-4D88-BBFE-B431BFA04196}"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B2A0F9D-3357-4A94-85C8-3B842B870DC6}"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solidFill>
                  <a:prstClr val="black"/>
                </a:solidFill>
              </a:rPr>
            </a:fld>
            <a:endParaRPr lang="zh-CN" altLang="en-US">
              <a:solidFill>
                <a:prstClr val="black"/>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8"/>
            <a:ext cx="8229600" cy="857250"/>
          </a:xfrm>
          <a:prstGeom prst="rect">
            <a:avLst/>
          </a:prstGeom>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1200151"/>
            <a:ext cx="8229600" cy="3394472"/>
          </a:xfrm>
          <a:prstGeom prst="rect">
            <a:avLst/>
          </a:prstGeo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a:xfrm>
            <a:off x="457200" y="4767263"/>
            <a:ext cx="2133600" cy="273844"/>
          </a:xfrm>
          <a:prstGeom prst="rect">
            <a:avLst/>
          </a:prstGeom>
        </p:spPr>
        <p:txBody>
          <a:bodyPr/>
          <a:lstStyle/>
          <a:p>
            <a:fld id="{B44CCEC7-3A54-47D1-BB25-17A0FDA63797}" type="datetimeFigureOut">
              <a:rPr lang="zh-CN" altLang="en-US" smtClean="0"/>
            </a:fld>
            <a:endParaRPr lang="zh-CN" altLang="en-US"/>
          </a:p>
        </p:txBody>
      </p:sp>
      <p:sp>
        <p:nvSpPr>
          <p:cNvPr id="5" name="页脚占位符 4"/>
          <p:cNvSpPr>
            <a:spLocks noGrp="1"/>
          </p:cNvSpPr>
          <p:nvPr>
            <p:ph type="ftr" sz="quarter" idx="11"/>
          </p:nvPr>
        </p:nvSpPr>
        <p:spPr>
          <a:xfrm>
            <a:off x="3124200" y="4767263"/>
            <a:ext cx="2895600" cy="273844"/>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6553200" y="4767263"/>
            <a:ext cx="2133600" cy="273844"/>
          </a:xfrm>
          <a:prstGeom prst="rect">
            <a:avLst/>
          </a:prstGeom>
        </p:spPr>
        <p:txBody>
          <a:bodyPr/>
          <a:lstStyle/>
          <a:p>
            <a:fld id="{65495661-81B6-46E9-A91E-889569155CC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154781"/>
            <a:ext cx="2057400" cy="3290888"/>
          </a:xfrm>
          <a:prstGeom prst="rect">
            <a:avLst/>
          </a:prstGeo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154781"/>
            <a:ext cx="6019800" cy="3290888"/>
          </a:xfrm>
          <a:prstGeom prst="rect">
            <a:avLst/>
          </a:prstGeo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a:xfrm>
            <a:off x="457200" y="4767263"/>
            <a:ext cx="2133600" cy="273844"/>
          </a:xfrm>
          <a:prstGeom prst="rect">
            <a:avLst/>
          </a:prstGeom>
        </p:spPr>
        <p:txBody>
          <a:bodyPr/>
          <a:lstStyle/>
          <a:p>
            <a:fld id="{B44CCEC7-3A54-47D1-BB25-17A0FDA63797}" type="datetimeFigureOut">
              <a:rPr lang="zh-CN" altLang="en-US" smtClean="0"/>
            </a:fld>
            <a:endParaRPr lang="zh-CN" altLang="en-US"/>
          </a:p>
        </p:txBody>
      </p:sp>
      <p:sp>
        <p:nvSpPr>
          <p:cNvPr id="5" name="页脚占位符 4"/>
          <p:cNvSpPr>
            <a:spLocks noGrp="1"/>
          </p:cNvSpPr>
          <p:nvPr>
            <p:ph type="ftr" sz="quarter" idx="11"/>
          </p:nvPr>
        </p:nvSpPr>
        <p:spPr>
          <a:xfrm>
            <a:off x="3124200" y="4767263"/>
            <a:ext cx="2895600" cy="273844"/>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6553200" y="4767263"/>
            <a:ext cx="2133600" cy="273844"/>
          </a:xfrm>
          <a:prstGeom prst="rect">
            <a:avLst/>
          </a:prstGeom>
        </p:spPr>
        <p:txBody>
          <a:bodyPr/>
          <a:lstStyle/>
          <a:p>
            <a:fld id="{65495661-81B6-46E9-A91E-889569155CC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5176"/>
            <a:ext cx="7772400" cy="1021556"/>
          </a:xfrm>
          <a:prstGeom prst="rect">
            <a:avLst/>
          </a:prstGeo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180035"/>
            <a:ext cx="7772400" cy="1125140"/>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a:xfrm>
            <a:off x="457200" y="4767263"/>
            <a:ext cx="2133600" cy="273844"/>
          </a:xfrm>
          <a:prstGeom prst="rect">
            <a:avLst/>
          </a:prstGeom>
        </p:spPr>
        <p:txBody>
          <a:bodyPr/>
          <a:lstStyle/>
          <a:p>
            <a:fld id="{B44CCEC7-3A54-47D1-BB25-17A0FDA63797}" type="datetimeFigureOut">
              <a:rPr lang="zh-CN" altLang="en-US" smtClean="0"/>
            </a:fld>
            <a:endParaRPr lang="zh-CN" altLang="en-US"/>
          </a:p>
        </p:txBody>
      </p:sp>
      <p:sp>
        <p:nvSpPr>
          <p:cNvPr id="5" name="页脚占位符 4"/>
          <p:cNvSpPr>
            <a:spLocks noGrp="1"/>
          </p:cNvSpPr>
          <p:nvPr>
            <p:ph type="ftr" sz="quarter" idx="11"/>
          </p:nvPr>
        </p:nvSpPr>
        <p:spPr>
          <a:xfrm>
            <a:off x="3124200" y="4767263"/>
            <a:ext cx="2895600" cy="273844"/>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6553200" y="4767263"/>
            <a:ext cx="2133600" cy="273844"/>
          </a:xfrm>
          <a:prstGeom prst="rect">
            <a:avLst/>
          </a:prstGeom>
        </p:spPr>
        <p:txBody>
          <a:bodyPr/>
          <a:lstStyle/>
          <a:p>
            <a:fld id="{65495661-81B6-46E9-A91E-889569155CC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8"/>
            <a:ext cx="8229600" cy="857250"/>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900113"/>
            <a:ext cx="4038600" cy="2545556"/>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900113"/>
            <a:ext cx="4038600" cy="2545556"/>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a:xfrm>
            <a:off x="457200" y="4767263"/>
            <a:ext cx="2133600" cy="273844"/>
          </a:xfrm>
          <a:prstGeom prst="rect">
            <a:avLst/>
          </a:prstGeom>
        </p:spPr>
        <p:txBody>
          <a:bodyPr/>
          <a:lstStyle/>
          <a:p>
            <a:fld id="{B44CCEC7-3A54-47D1-BB25-17A0FDA63797}" type="datetimeFigureOut">
              <a:rPr lang="zh-CN" altLang="en-US" smtClean="0"/>
            </a:fld>
            <a:endParaRPr lang="zh-CN" altLang="en-US"/>
          </a:p>
        </p:txBody>
      </p:sp>
      <p:sp>
        <p:nvSpPr>
          <p:cNvPr id="6" name="页脚占位符 5"/>
          <p:cNvSpPr>
            <a:spLocks noGrp="1"/>
          </p:cNvSpPr>
          <p:nvPr>
            <p:ph type="ftr" sz="quarter" idx="11"/>
          </p:nvPr>
        </p:nvSpPr>
        <p:spPr>
          <a:xfrm>
            <a:off x="3124200" y="4767263"/>
            <a:ext cx="2895600" cy="273844"/>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6553200" y="4767263"/>
            <a:ext cx="2133600" cy="273844"/>
          </a:xfrm>
          <a:prstGeom prst="rect">
            <a:avLst/>
          </a:prstGeom>
        </p:spPr>
        <p:txBody>
          <a:bodyPr/>
          <a:lstStyle/>
          <a:p>
            <a:fld id="{65495661-81B6-46E9-A91E-889569155CC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8"/>
            <a:ext cx="8229600" cy="857250"/>
          </a:xfrm>
          <a:prstGeom prst="rect">
            <a:avLst/>
          </a:prstGeo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151335"/>
            <a:ext cx="4040188" cy="47982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0" y="1631156"/>
            <a:ext cx="4040188" cy="2963466"/>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45026" y="1151335"/>
            <a:ext cx="4041775" cy="47982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6" y="1631156"/>
            <a:ext cx="4041775" cy="2963466"/>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a:xfrm>
            <a:off x="457200" y="4767263"/>
            <a:ext cx="2133600" cy="273844"/>
          </a:xfrm>
          <a:prstGeom prst="rect">
            <a:avLst/>
          </a:prstGeom>
        </p:spPr>
        <p:txBody>
          <a:bodyPr/>
          <a:lstStyle/>
          <a:p>
            <a:fld id="{B44CCEC7-3A54-47D1-BB25-17A0FDA63797}" type="datetimeFigureOut">
              <a:rPr lang="zh-CN" altLang="en-US" smtClean="0"/>
            </a:fld>
            <a:endParaRPr lang="zh-CN" altLang="en-US"/>
          </a:p>
        </p:txBody>
      </p:sp>
      <p:sp>
        <p:nvSpPr>
          <p:cNvPr id="8" name="页脚占位符 7"/>
          <p:cNvSpPr>
            <a:spLocks noGrp="1"/>
          </p:cNvSpPr>
          <p:nvPr>
            <p:ph type="ftr" sz="quarter" idx="11"/>
          </p:nvPr>
        </p:nvSpPr>
        <p:spPr>
          <a:xfrm>
            <a:off x="3124200" y="4767263"/>
            <a:ext cx="2895600" cy="273844"/>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6553200" y="4767263"/>
            <a:ext cx="2133600" cy="273844"/>
          </a:xfrm>
          <a:prstGeom prst="rect">
            <a:avLst/>
          </a:prstGeom>
        </p:spPr>
        <p:txBody>
          <a:bodyPr/>
          <a:lstStyle/>
          <a:p>
            <a:fld id="{65495661-81B6-46E9-A91E-889569155CC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8"/>
            <a:ext cx="8229600" cy="857250"/>
          </a:xfrm>
          <a:prstGeom prst="rect">
            <a:avLst/>
          </a:prstGeo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457200" y="4767263"/>
            <a:ext cx="2133600" cy="273844"/>
          </a:xfrm>
          <a:prstGeom prst="rect">
            <a:avLst/>
          </a:prstGeom>
        </p:spPr>
        <p:txBody>
          <a:bodyPr/>
          <a:lstStyle/>
          <a:p>
            <a:fld id="{B44CCEC7-3A54-47D1-BB25-17A0FDA63797}" type="datetimeFigureOut">
              <a:rPr lang="zh-CN" altLang="en-US" smtClean="0"/>
            </a:fld>
            <a:endParaRPr lang="zh-CN" altLang="en-US"/>
          </a:p>
        </p:txBody>
      </p:sp>
      <p:sp>
        <p:nvSpPr>
          <p:cNvPr id="4" name="页脚占位符 3"/>
          <p:cNvSpPr>
            <a:spLocks noGrp="1"/>
          </p:cNvSpPr>
          <p:nvPr>
            <p:ph type="ftr" sz="quarter" idx="11"/>
          </p:nvPr>
        </p:nvSpPr>
        <p:spPr>
          <a:xfrm>
            <a:off x="3124200" y="4767263"/>
            <a:ext cx="2895600" cy="273844"/>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6553200" y="4767263"/>
            <a:ext cx="2133600" cy="273844"/>
          </a:xfrm>
          <a:prstGeom prst="rect">
            <a:avLst/>
          </a:prstGeom>
        </p:spPr>
        <p:txBody>
          <a:bodyPr/>
          <a:lstStyle/>
          <a:p>
            <a:fld id="{65495661-81B6-46E9-A91E-889569155CC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457200" y="4767263"/>
            <a:ext cx="2133600" cy="273844"/>
          </a:xfrm>
          <a:prstGeom prst="rect">
            <a:avLst/>
          </a:prstGeom>
        </p:spPr>
        <p:txBody>
          <a:bodyPr/>
          <a:lstStyle/>
          <a:p>
            <a:fld id="{B44CCEC7-3A54-47D1-BB25-17A0FDA63797}" type="datetimeFigureOut">
              <a:rPr lang="zh-CN" altLang="en-US" smtClean="0"/>
            </a:fld>
            <a:endParaRPr lang="zh-CN" altLang="en-US"/>
          </a:p>
        </p:txBody>
      </p:sp>
      <p:sp>
        <p:nvSpPr>
          <p:cNvPr id="3" name="页脚占位符 2"/>
          <p:cNvSpPr>
            <a:spLocks noGrp="1"/>
          </p:cNvSpPr>
          <p:nvPr>
            <p:ph type="ftr" sz="quarter" idx="11"/>
          </p:nvPr>
        </p:nvSpPr>
        <p:spPr>
          <a:xfrm>
            <a:off x="3124200" y="4767263"/>
            <a:ext cx="2895600" cy="273844"/>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6553200" y="4767263"/>
            <a:ext cx="2133600" cy="273844"/>
          </a:xfrm>
          <a:prstGeom prst="rect">
            <a:avLst/>
          </a:prstGeom>
        </p:spPr>
        <p:txBody>
          <a:bodyPr/>
          <a:lstStyle/>
          <a:p>
            <a:fld id="{65495661-81B6-46E9-A91E-889569155CC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04787"/>
            <a:ext cx="3008313" cy="871538"/>
          </a:xfrm>
          <a:prstGeom prst="rect">
            <a:avLst/>
          </a:prstGeo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a:xfrm>
            <a:off x="457200" y="4767263"/>
            <a:ext cx="2133600" cy="273844"/>
          </a:xfrm>
          <a:prstGeom prst="rect">
            <a:avLst/>
          </a:prstGeom>
        </p:spPr>
        <p:txBody>
          <a:bodyPr/>
          <a:lstStyle/>
          <a:p>
            <a:fld id="{B44CCEC7-3A54-47D1-BB25-17A0FDA63797}" type="datetimeFigureOut">
              <a:rPr lang="zh-CN" altLang="en-US" smtClean="0"/>
            </a:fld>
            <a:endParaRPr lang="zh-CN" altLang="en-US"/>
          </a:p>
        </p:txBody>
      </p:sp>
      <p:sp>
        <p:nvSpPr>
          <p:cNvPr id="6" name="页脚占位符 5"/>
          <p:cNvSpPr>
            <a:spLocks noGrp="1"/>
          </p:cNvSpPr>
          <p:nvPr>
            <p:ph type="ftr" sz="quarter" idx="11"/>
          </p:nvPr>
        </p:nvSpPr>
        <p:spPr>
          <a:xfrm>
            <a:off x="3124200" y="4767263"/>
            <a:ext cx="2895600" cy="273844"/>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6553200" y="4767263"/>
            <a:ext cx="2133600" cy="273844"/>
          </a:xfrm>
          <a:prstGeom prst="rect">
            <a:avLst/>
          </a:prstGeom>
        </p:spPr>
        <p:txBody>
          <a:bodyPr/>
          <a:lstStyle/>
          <a:p>
            <a:fld id="{65495661-81B6-46E9-A91E-889569155CC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0"/>
            <a:ext cx="5486400" cy="425054"/>
          </a:xfrm>
          <a:prstGeom prst="rect">
            <a:avLst/>
          </a:prstGeo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459581"/>
            <a:ext cx="5486400" cy="30861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a:xfrm>
            <a:off x="457200" y="4767263"/>
            <a:ext cx="2133600" cy="273844"/>
          </a:xfrm>
          <a:prstGeom prst="rect">
            <a:avLst/>
          </a:prstGeom>
        </p:spPr>
        <p:txBody>
          <a:bodyPr/>
          <a:lstStyle/>
          <a:p>
            <a:fld id="{B44CCEC7-3A54-47D1-BB25-17A0FDA63797}" type="datetimeFigureOut">
              <a:rPr lang="zh-CN" altLang="en-US" smtClean="0"/>
            </a:fld>
            <a:endParaRPr lang="zh-CN" altLang="en-US"/>
          </a:p>
        </p:txBody>
      </p:sp>
      <p:sp>
        <p:nvSpPr>
          <p:cNvPr id="6" name="页脚占位符 5"/>
          <p:cNvSpPr>
            <a:spLocks noGrp="1"/>
          </p:cNvSpPr>
          <p:nvPr>
            <p:ph type="ftr" sz="quarter" idx="11"/>
          </p:nvPr>
        </p:nvSpPr>
        <p:spPr>
          <a:xfrm>
            <a:off x="3124200" y="4767263"/>
            <a:ext cx="2895600" cy="273844"/>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6553200" y="4767263"/>
            <a:ext cx="2133600" cy="273844"/>
          </a:xfrm>
          <a:prstGeom prst="rect">
            <a:avLst/>
          </a:prstGeom>
        </p:spPr>
        <p:txBody>
          <a:bodyPr/>
          <a:lstStyle/>
          <a:p>
            <a:fld id="{65495661-81B6-46E9-A91E-889569155CC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1.jpe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7" Type="http://schemas.openxmlformats.org/officeDocument/2006/relationships/notesSlide" Target="../notesSlides/notesSlide1.xml"/><Relationship Id="rId6" Type="http://schemas.openxmlformats.org/officeDocument/2006/relationships/slideLayout" Target="../slideLayouts/slideLayout1.xml"/><Relationship Id="rId5" Type="http://schemas.openxmlformats.org/officeDocument/2006/relationships/image" Target="../media/image4.png"/><Relationship Id="rId4" Type="http://schemas.microsoft.com/office/2007/relationships/media" Target="../media/media1.mp3"/><Relationship Id="rId3" Type="http://schemas.openxmlformats.org/officeDocument/2006/relationships/audio" Target="../media/media1.mp3"/><Relationship Id="rId2" Type="http://schemas.openxmlformats.org/officeDocument/2006/relationships/image" Target="../media/image3.png"/><Relationship Id="rId1"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xml"/><Relationship Id="rId1"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xml"/><Relationship Id="rId1"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xml"/><Relationship Id="rId1"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xml"/><Relationship Id="rId1" Type="http://schemas.openxmlformats.org/officeDocument/2006/relationships/image" Target="../media/image11.png"/></Relationships>
</file>

<file path=ppt/slides/_rels/slide14.xml.rels><?xml version="1.0" encoding="UTF-8" standalone="yes"?>
<Relationships xmlns="http://schemas.openxmlformats.org/package/2006/relationships"><Relationship Id="rId5" Type="http://schemas.openxmlformats.org/officeDocument/2006/relationships/notesSlide" Target="../notesSlides/notesSlide14.xml"/><Relationship Id="rId4" Type="http://schemas.openxmlformats.org/officeDocument/2006/relationships/slideLayout" Target="../slideLayouts/slideLayout1.xml"/><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2.jpeg"/></Relationships>
</file>

<file path=ppt/slides/_rels/slide15.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1.xml"/><Relationship Id="rId2" Type="http://schemas.openxmlformats.org/officeDocument/2006/relationships/image" Target="../media/image12.png"/><Relationship Id="rId1" Type="http://schemas.openxmlformats.org/officeDocument/2006/relationships/tags" Target="../tags/tag1.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xml"/><Relationship Id="rId1" Type="http://schemas.openxmlformats.org/officeDocument/2006/relationships/image" Target="../media/image13.png"/></Relationships>
</file>

<file path=ppt/slides/_rels/slide17.xml.rels><?xml version="1.0" encoding="UTF-8" standalone="yes"?>
<Relationships xmlns="http://schemas.openxmlformats.org/package/2006/relationships"><Relationship Id="rId4" Type="http://schemas.openxmlformats.org/officeDocument/2006/relationships/notesSlide" Target="../notesSlides/notesSlide17.xml"/><Relationship Id="rId3" Type="http://schemas.openxmlformats.org/officeDocument/2006/relationships/slideLayout" Target="../slideLayouts/slideLayout1.xml"/><Relationship Id="rId2" Type="http://schemas.openxmlformats.org/officeDocument/2006/relationships/image" Target="../media/image15.jpeg"/><Relationship Id="rId1" Type="http://schemas.openxmlformats.org/officeDocument/2006/relationships/image" Target="../media/image14.jpe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xml"/><Relationship Id="rId1" Type="http://schemas.openxmlformats.org/officeDocument/2006/relationships/image" Target="../media/image16.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xml"/><Relationship Id="rId1" Type="http://schemas.openxmlformats.org/officeDocument/2006/relationships/image" Target="../media/image1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5" Type="http://schemas.openxmlformats.org/officeDocument/2006/relationships/notesSlide" Target="../notesSlides/notesSlide20.xml"/><Relationship Id="rId4" Type="http://schemas.openxmlformats.org/officeDocument/2006/relationships/slideLayout" Target="../slideLayouts/slideLayout1.xml"/><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2.jpe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xml"/><Relationship Id="rId1" Type="http://schemas.openxmlformats.org/officeDocument/2006/relationships/image" Target="../media/image18.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tags" Target="../tags/tag2.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xml"/><Relationship Id="rId1" Type="http://schemas.openxmlformats.org/officeDocument/2006/relationships/image" Target="../media/image21.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2.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3.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4.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5.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6.png"/></Relationships>
</file>

<file path=ppt/slides/_rels/slide3.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1.xml"/><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2.jpeg"/></Relationships>
</file>

<file path=ppt/slides/_rels/slide30.xml.rels><?xml version="1.0" encoding="UTF-8" standalone="yes"?>
<Relationships xmlns="http://schemas.openxmlformats.org/package/2006/relationships"><Relationship Id="rId5" Type="http://schemas.openxmlformats.org/officeDocument/2006/relationships/notesSlide" Target="../notesSlides/notesSlide24.xml"/><Relationship Id="rId4" Type="http://schemas.openxmlformats.org/officeDocument/2006/relationships/slideLayout" Target="../slideLayouts/slideLayout1.xml"/><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2.jpe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4" Type="http://schemas.openxmlformats.org/officeDocument/2006/relationships/notesSlide" Target="../notesSlides/notesSlide26.xml"/><Relationship Id="rId3" Type="http://schemas.openxmlformats.org/officeDocument/2006/relationships/slideLayout" Target="../slideLayouts/slideLayout1.xml"/><Relationship Id="rId2" Type="http://schemas.openxmlformats.org/officeDocument/2006/relationships/image" Target="../media/image27.png"/><Relationship Id="rId1" Type="http://schemas.openxmlformats.org/officeDocument/2006/relationships/tags" Target="../tags/tag3.xml"/></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8.pn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9.pn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0.png"/></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1.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5" Type="http://schemas.openxmlformats.org/officeDocument/2006/relationships/notesSlide" Target="../notesSlides/notesSlide29.xml"/><Relationship Id="rId4" Type="http://schemas.openxmlformats.org/officeDocument/2006/relationships/slideLayout" Target="../slideLayouts/slideLayout1.xml"/><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2.jpe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4" Type="http://schemas.openxmlformats.org/officeDocument/2006/relationships/notesSlide" Target="../notesSlides/notesSlide33.xml"/><Relationship Id="rId3" Type="http://schemas.openxmlformats.org/officeDocument/2006/relationships/slideLayout" Target="../slideLayouts/slideLayout1.xml"/><Relationship Id="rId2" Type="http://schemas.openxmlformats.org/officeDocument/2006/relationships/image" Target="../media/image3.png"/><Relationship Id="rId1" Type="http://schemas.openxmlformats.org/officeDocument/2006/relationships/image" Target="../media/image2.jpe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xml"/><Relationship Id="rId1" Type="http://schemas.openxmlformats.org/officeDocument/2006/relationships/audio" Target="../media/audio1.wav"/></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xml"/><Relationship Id="rId1"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755" y="0"/>
            <a:ext cx="9144000" cy="5143500"/>
          </a:xfrm>
          <a:prstGeom prst="rect">
            <a:avLst/>
          </a:prstGeom>
        </p:spPr>
      </p:pic>
      <p:sp>
        <p:nvSpPr>
          <p:cNvPr id="19" name="Text Box 2"/>
          <p:cNvSpPr txBox="1">
            <a:spLocks noChangeArrowheads="1"/>
          </p:cNvSpPr>
          <p:nvPr/>
        </p:nvSpPr>
        <p:spPr bwMode="auto">
          <a:xfrm>
            <a:off x="1763688" y="1875336"/>
            <a:ext cx="5840730" cy="819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txBody>
          <a:bodyPr>
            <a:spAutoFit/>
          </a:bodyPr>
          <a:lstStyle>
            <a:lvl1pPr eaLnBrk="0" hangingPunct="0">
              <a:defRPr baseline="-25000">
                <a:solidFill>
                  <a:schemeClr val="tx1"/>
                </a:solidFill>
                <a:latin typeface="Arial" panose="020B0604020202020204" pitchFamily="34" charset="0"/>
              </a:defRPr>
            </a:lvl1pPr>
            <a:lvl2pPr marL="742950" indent="-285750" eaLnBrk="0" hangingPunct="0">
              <a:defRPr baseline="-25000">
                <a:solidFill>
                  <a:schemeClr val="tx1"/>
                </a:solidFill>
                <a:latin typeface="Arial" panose="020B0604020202020204" pitchFamily="34" charset="0"/>
              </a:defRPr>
            </a:lvl2pPr>
            <a:lvl3pPr marL="1143000" indent="-228600" eaLnBrk="0" hangingPunct="0">
              <a:defRPr baseline="-25000">
                <a:solidFill>
                  <a:schemeClr val="tx1"/>
                </a:solidFill>
                <a:latin typeface="Arial" panose="020B0604020202020204" pitchFamily="34" charset="0"/>
              </a:defRPr>
            </a:lvl3pPr>
            <a:lvl4pPr marL="1600200" indent="-228600" eaLnBrk="0" hangingPunct="0">
              <a:defRPr baseline="-25000">
                <a:solidFill>
                  <a:schemeClr val="tx1"/>
                </a:solidFill>
                <a:latin typeface="Arial" panose="020B0604020202020204" pitchFamily="34" charset="0"/>
              </a:defRPr>
            </a:lvl4pPr>
            <a:lvl5pPr marL="2057400" indent="-228600" eaLnBrk="0" hangingPunct="0">
              <a:defRPr baseline="-25000">
                <a:solidFill>
                  <a:schemeClr val="tx1"/>
                </a:solidFill>
                <a:latin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baseline="-25000">
                <a:solidFill>
                  <a:schemeClr val="tx1"/>
                </a:solidFill>
                <a:latin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baseline="-25000">
                <a:solidFill>
                  <a:schemeClr val="tx1"/>
                </a:solidFill>
                <a:latin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baseline="-25000">
                <a:solidFill>
                  <a:schemeClr val="tx1"/>
                </a:solidFill>
                <a:latin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baseline="-25000">
                <a:solidFill>
                  <a:schemeClr val="tx1"/>
                </a:solidFill>
                <a:latin typeface="Arial" panose="020B0604020202020204" pitchFamily="34" charset="0"/>
              </a:defRPr>
            </a:lvl9pPr>
          </a:lstStyle>
          <a:p>
            <a:pPr algn="ctr" eaLnBrk="1" hangingPunct="1">
              <a:lnSpc>
                <a:spcPct val="110000"/>
              </a:lnSpc>
            </a:pPr>
            <a:r>
              <a:rPr lang="en-US" altLang="zh-CN" sz="4300" b="1" baseline="0" dirty="0">
                <a:gradFill flip="none" rotWithShape="1">
                  <a:gsLst>
                    <a:gs pos="0">
                      <a:schemeClr val="accent5">
                        <a:lumMod val="0"/>
                        <a:lumOff val="100000"/>
                      </a:schemeClr>
                    </a:gs>
                    <a:gs pos="35000">
                      <a:srgbClr val="5383E7"/>
                    </a:gs>
                    <a:gs pos="100000">
                      <a:srgbClr val="243A64"/>
                    </a:gs>
                  </a:gsLst>
                  <a:path path="circle">
                    <a:fillToRect l="50000" t="-80000" r="50000" b="180000"/>
                  </a:path>
                  <a:tileRect/>
                </a:gradFill>
                <a:latin typeface="华文楷体" panose="02010600040101010101" pitchFamily="2" charset="-122"/>
                <a:ea typeface="华文楷体" panose="02010600040101010101" pitchFamily="2" charset="-122"/>
              </a:rPr>
              <a:t>系统设计周总结</a:t>
            </a:r>
            <a:endParaRPr lang="en-US" altLang="zh-CN" sz="4300" b="1" baseline="0" dirty="0">
              <a:gradFill flip="none" rotWithShape="1">
                <a:gsLst>
                  <a:gs pos="0">
                    <a:schemeClr val="accent5">
                      <a:lumMod val="0"/>
                      <a:lumOff val="100000"/>
                    </a:schemeClr>
                  </a:gs>
                  <a:gs pos="35000">
                    <a:srgbClr val="5383E7"/>
                  </a:gs>
                  <a:gs pos="100000">
                    <a:srgbClr val="243A64"/>
                  </a:gs>
                </a:gsLst>
                <a:path path="circle">
                  <a:fillToRect l="50000" t="-80000" r="50000" b="180000"/>
                </a:path>
                <a:tileRect/>
              </a:gradFill>
              <a:latin typeface="华文楷体" panose="02010600040101010101" pitchFamily="2" charset="-122"/>
              <a:ea typeface="华文楷体" panose="02010600040101010101" pitchFamily="2" charset="-122"/>
            </a:endParaRPr>
          </a:p>
        </p:txBody>
      </p:sp>
      <p:sp>
        <p:nvSpPr>
          <p:cNvPr id="20" name="Text Box 2"/>
          <p:cNvSpPr txBox="1">
            <a:spLocks noChangeArrowheads="1"/>
          </p:cNvSpPr>
          <p:nvPr/>
        </p:nvSpPr>
        <p:spPr bwMode="auto">
          <a:xfrm>
            <a:off x="1723683" y="2514518"/>
            <a:ext cx="5840730" cy="3956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txBody>
          <a:bodyPr>
            <a:spAutoFit/>
          </a:bodyPr>
          <a:lstStyle>
            <a:lvl1pPr eaLnBrk="0" hangingPunct="0">
              <a:defRPr baseline="-25000">
                <a:solidFill>
                  <a:schemeClr val="tx1"/>
                </a:solidFill>
                <a:latin typeface="Arial" panose="020B0604020202020204" pitchFamily="34" charset="0"/>
              </a:defRPr>
            </a:lvl1pPr>
            <a:lvl2pPr marL="742950" indent="-285750" eaLnBrk="0" hangingPunct="0">
              <a:defRPr baseline="-25000">
                <a:solidFill>
                  <a:schemeClr val="tx1"/>
                </a:solidFill>
                <a:latin typeface="Arial" panose="020B0604020202020204" pitchFamily="34" charset="0"/>
              </a:defRPr>
            </a:lvl2pPr>
            <a:lvl3pPr marL="1143000" indent="-228600" eaLnBrk="0" hangingPunct="0">
              <a:defRPr baseline="-25000">
                <a:solidFill>
                  <a:schemeClr val="tx1"/>
                </a:solidFill>
                <a:latin typeface="Arial" panose="020B0604020202020204" pitchFamily="34" charset="0"/>
              </a:defRPr>
            </a:lvl3pPr>
            <a:lvl4pPr marL="1600200" indent="-228600" eaLnBrk="0" hangingPunct="0">
              <a:defRPr baseline="-25000">
                <a:solidFill>
                  <a:schemeClr val="tx1"/>
                </a:solidFill>
                <a:latin typeface="Arial" panose="020B0604020202020204" pitchFamily="34" charset="0"/>
              </a:defRPr>
            </a:lvl4pPr>
            <a:lvl5pPr marL="2057400" indent="-228600" eaLnBrk="0" hangingPunct="0">
              <a:defRPr baseline="-25000">
                <a:solidFill>
                  <a:schemeClr val="tx1"/>
                </a:solidFill>
                <a:latin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baseline="-25000">
                <a:solidFill>
                  <a:schemeClr val="tx1"/>
                </a:solidFill>
                <a:latin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baseline="-25000">
                <a:solidFill>
                  <a:schemeClr val="tx1"/>
                </a:solidFill>
                <a:latin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baseline="-25000">
                <a:solidFill>
                  <a:schemeClr val="tx1"/>
                </a:solidFill>
                <a:latin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baseline="-25000">
                <a:solidFill>
                  <a:schemeClr val="tx1"/>
                </a:solidFill>
                <a:latin typeface="Arial" panose="020B0604020202020204" pitchFamily="34" charset="0"/>
              </a:defRPr>
            </a:lvl9pPr>
          </a:lstStyle>
          <a:p>
            <a:pPr algn="ctr" eaLnBrk="1" hangingPunct="1">
              <a:lnSpc>
                <a:spcPct val="110000"/>
              </a:lnSpc>
            </a:pPr>
            <a:r>
              <a:rPr lang="en-US" altLang="zh-CN" baseline="0" dirty="0" smtClean="0">
                <a:gradFill flip="none" rotWithShape="1">
                  <a:gsLst>
                    <a:gs pos="0">
                      <a:schemeClr val="accent5">
                        <a:lumMod val="0"/>
                        <a:lumOff val="100000"/>
                      </a:schemeClr>
                    </a:gs>
                    <a:gs pos="35000">
                      <a:srgbClr val="5383E7"/>
                    </a:gs>
                    <a:gs pos="100000">
                      <a:srgbClr val="243A64"/>
                    </a:gs>
                  </a:gsLst>
                  <a:path path="circle">
                    <a:fillToRect l="50000" t="-80000" r="50000" b="180000"/>
                  </a:path>
                  <a:tileRect/>
                </a:gradFill>
                <a:latin typeface="华文楷体" panose="02010600040101010101" pitchFamily="2" charset="-122"/>
                <a:ea typeface="华文楷体" panose="02010600040101010101" pitchFamily="2" charset="-122"/>
              </a:rPr>
              <a:t>——</a:t>
            </a:r>
            <a:r>
              <a:rPr lang="en-US" altLang="zh-CN" b="1" baseline="0" dirty="0">
                <a:gradFill flip="none" rotWithShape="1">
                  <a:gsLst>
                    <a:gs pos="0">
                      <a:schemeClr val="accent5">
                        <a:lumMod val="0"/>
                        <a:lumOff val="100000"/>
                      </a:schemeClr>
                    </a:gs>
                    <a:gs pos="35000">
                      <a:srgbClr val="5383E7"/>
                    </a:gs>
                    <a:gs pos="100000">
                      <a:srgbClr val="243A64"/>
                    </a:gs>
                  </a:gsLst>
                  <a:path path="circle">
                    <a:fillToRect l="50000" t="-80000" r="50000" b="180000"/>
                  </a:path>
                  <a:tileRect/>
                </a:gradFill>
                <a:latin typeface="华文楷体" panose="02010600040101010101" pitchFamily="2" charset="-122"/>
                <a:ea typeface="华文楷体" panose="02010600040101010101" pitchFamily="2" charset="-122"/>
                <a:sym typeface="+mn-ea"/>
              </a:rPr>
              <a:t>Rate-Max</a:t>
            </a:r>
            <a:r>
              <a:rPr lang="en-US" altLang="zh-CN" baseline="0" dirty="0">
                <a:gradFill flip="none" rotWithShape="1">
                  <a:gsLst>
                    <a:gs pos="0">
                      <a:schemeClr val="accent5">
                        <a:lumMod val="0"/>
                        <a:lumOff val="100000"/>
                      </a:schemeClr>
                    </a:gs>
                    <a:gs pos="35000">
                      <a:srgbClr val="5383E7"/>
                    </a:gs>
                    <a:gs pos="100000">
                      <a:srgbClr val="243A64"/>
                    </a:gs>
                  </a:gsLst>
                  <a:path path="circle">
                    <a:fillToRect l="50000" t="-80000" r="50000" b="180000"/>
                  </a:path>
                  <a:tileRect/>
                </a:gradFill>
                <a:latin typeface="华文楷体" panose="02010600040101010101" pitchFamily="2" charset="-122"/>
                <a:ea typeface="华文楷体" panose="02010600040101010101" pitchFamily="2" charset="-122"/>
              </a:rPr>
              <a:t>——</a:t>
            </a:r>
            <a:endParaRPr lang="en-US" altLang="zh-CN" baseline="0" dirty="0">
              <a:gradFill flip="none" rotWithShape="1">
                <a:gsLst>
                  <a:gs pos="0">
                    <a:schemeClr val="accent5">
                      <a:lumMod val="0"/>
                      <a:lumOff val="100000"/>
                    </a:schemeClr>
                  </a:gs>
                  <a:gs pos="35000">
                    <a:srgbClr val="5383E7"/>
                  </a:gs>
                  <a:gs pos="100000">
                    <a:srgbClr val="243A64"/>
                  </a:gs>
                </a:gsLst>
                <a:path path="circle">
                  <a:fillToRect l="50000" t="-80000" r="50000" b="180000"/>
                </a:path>
                <a:tileRect/>
              </a:gradFill>
              <a:latin typeface="华文楷体" panose="02010600040101010101" pitchFamily="2" charset="-122"/>
              <a:ea typeface="华文楷体" panose="02010600040101010101" pitchFamily="2" charset="-122"/>
            </a:endParaRPr>
          </a:p>
        </p:txBody>
      </p:sp>
      <p:pic>
        <p:nvPicPr>
          <p:cNvPr id="21" name="守护甜心 - 唯美纯音乐">
            <a:hlinkClick r:id="" action="ppaction://media"/>
          </p:cNvPr>
          <p:cNvPicPr>
            <a:picLocks noChangeAspect="1"/>
          </p:cNvPicPr>
          <p:nvPr>
            <a:audioFile r:link="rId3"/>
            <p:extLst>
              <p:ext uri="{DAA4B4D4-6D71-4841-9C94-3DE7FCFB9230}">
                <p14:media xmlns:p14="http://schemas.microsoft.com/office/powerpoint/2010/main" r:embed="rId4"/>
              </p:ext>
            </p:extLst>
          </p:nvPr>
        </p:nvPicPr>
        <p:blipFill>
          <a:blip r:embed="rId5"/>
          <a:stretch>
            <a:fillRect/>
          </a:stretch>
        </p:blipFill>
        <p:spPr>
          <a:xfrm>
            <a:off x="2987824" y="5486772"/>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699">
        <p:dissolve/>
      </p:transition>
    </mc:Choice>
    <mc:Fallback>
      <p:transition spd="med">
        <p:dissolv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21"/>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childTnLst>
                    </p:cTn>
                  </p:par>
                  <p:par>
                    <p:cTn id="12" fill="hold">
                      <p:stCondLst>
                        <p:cond delay="indefinite"/>
                      </p:stCondLst>
                      <p:childTnLst>
                        <p:par>
                          <p:cTn id="13" fill="hold">
                            <p:stCondLst>
                              <p:cond delay="0"/>
                            </p:stCondLst>
                            <p:childTnLst>
                              <p:par>
                                <p:cTn id="14" presetID="53" presetClass="entr" presetSubtype="16" fill="hold" grpId="0" nodeType="clickEffect">
                                  <p:stCondLst>
                                    <p:cond delay="0"/>
                                  </p:stCondLst>
                                  <p:childTnLst>
                                    <p:set>
                                      <p:cBhvr>
                                        <p:cTn id="15" dur="1" fill="hold">
                                          <p:stCondLst>
                                            <p:cond delay="0"/>
                                          </p:stCondLst>
                                        </p:cTn>
                                        <p:tgtEl>
                                          <p:spTgt spid="19"/>
                                        </p:tgtEl>
                                        <p:attrNameLst>
                                          <p:attrName>style.visibility</p:attrName>
                                        </p:attrNameLst>
                                      </p:cBhvr>
                                      <p:to>
                                        <p:strVal val="visible"/>
                                      </p:to>
                                    </p:set>
                                    <p:anim calcmode="lin" valueType="num">
                                      <p:cBhvr>
                                        <p:cTn id="16" dur="800" fill="hold"/>
                                        <p:tgtEl>
                                          <p:spTgt spid="19"/>
                                        </p:tgtEl>
                                        <p:attrNameLst>
                                          <p:attrName>ppt_w</p:attrName>
                                        </p:attrNameLst>
                                      </p:cBhvr>
                                      <p:tavLst>
                                        <p:tav tm="0">
                                          <p:val>
                                            <p:fltVal val="0"/>
                                          </p:val>
                                        </p:tav>
                                        <p:tav tm="100000">
                                          <p:val>
                                            <p:strVal val="#ppt_w"/>
                                          </p:val>
                                        </p:tav>
                                      </p:tavLst>
                                    </p:anim>
                                    <p:anim calcmode="lin" valueType="num">
                                      <p:cBhvr>
                                        <p:cTn id="17" dur="800" fill="hold"/>
                                        <p:tgtEl>
                                          <p:spTgt spid="19"/>
                                        </p:tgtEl>
                                        <p:attrNameLst>
                                          <p:attrName>ppt_h</p:attrName>
                                        </p:attrNameLst>
                                      </p:cBhvr>
                                      <p:tavLst>
                                        <p:tav tm="0">
                                          <p:val>
                                            <p:fltVal val="0"/>
                                          </p:val>
                                        </p:tav>
                                        <p:tav tm="100000">
                                          <p:val>
                                            <p:strVal val="#ppt_h"/>
                                          </p:val>
                                        </p:tav>
                                      </p:tavLst>
                                    </p:anim>
                                    <p:animEffect transition="in" filter="fade">
                                      <p:cBhvr>
                                        <p:cTn id="18" dur="800"/>
                                        <p:tgtEl>
                                          <p:spTgt spid="19"/>
                                        </p:tgtEl>
                                      </p:cBhvr>
                                    </p:animEffect>
                                  </p:childTnLst>
                                </p:cTn>
                              </p:par>
                            </p:childTnLst>
                          </p:cTn>
                        </p:par>
                      </p:childTnLst>
                    </p:cTn>
                  </p:par>
                  <p:par>
                    <p:cTn id="19" fill="hold">
                      <p:stCondLst>
                        <p:cond delay="indefinite"/>
                      </p:stCondLst>
                      <p:childTnLst>
                        <p:par>
                          <p:cTn id="20" fill="hold">
                            <p:stCondLst>
                              <p:cond delay="0"/>
                            </p:stCondLst>
                            <p:childTnLst>
                              <p:par>
                                <p:cTn id="21" presetID="53" presetClass="entr" presetSubtype="16" fill="hold" grpId="0" nodeType="clickEffect">
                                  <p:stCondLst>
                                    <p:cond delay="0"/>
                                  </p:stCondLst>
                                  <p:childTnLst>
                                    <p:set>
                                      <p:cBhvr>
                                        <p:cTn id="22" dur="1" fill="hold">
                                          <p:stCondLst>
                                            <p:cond delay="0"/>
                                          </p:stCondLst>
                                        </p:cTn>
                                        <p:tgtEl>
                                          <p:spTgt spid="20"/>
                                        </p:tgtEl>
                                        <p:attrNameLst>
                                          <p:attrName>style.visibility</p:attrName>
                                        </p:attrNameLst>
                                      </p:cBhvr>
                                      <p:to>
                                        <p:strVal val="visible"/>
                                      </p:to>
                                    </p:set>
                                    <p:anim calcmode="lin" valueType="num">
                                      <p:cBhvr>
                                        <p:cTn id="23" dur="800" fill="hold"/>
                                        <p:tgtEl>
                                          <p:spTgt spid="20"/>
                                        </p:tgtEl>
                                        <p:attrNameLst>
                                          <p:attrName>ppt_w</p:attrName>
                                        </p:attrNameLst>
                                      </p:cBhvr>
                                      <p:tavLst>
                                        <p:tav tm="0">
                                          <p:val>
                                            <p:fltVal val="0"/>
                                          </p:val>
                                        </p:tav>
                                        <p:tav tm="100000">
                                          <p:val>
                                            <p:strVal val="#ppt_w"/>
                                          </p:val>
                                        </p:tav>
                                      </p:tavLst>
                                    </p:anim>
                                    <p:anim calcmode="lin" valueType="num">
                                      <p:cBhvr>
                                        <p:cTn id="24" dur="800" fill="hold"/>
                                        <p:tgtEl>
                                          <p:spTgt spid="20"/>
                                        </p:tgtEl>
                                        <p:attrNameLst>
                                          <p:attrName>ppt_h</p:attrName>
                                        </p:attrNameLst>
                                      </p:cBhvr>
                                      <p:tavLst>
                                        <p:tav tm="0">
                                          <p:val>
                                            <p:fltVal val="0"/>
                                          </p:val>
                                        </p:tav>
                                        <p:tav tm="100000">
                                          <p:val>
                                            <p:strVal val="#ppt_h"/>
                                          </p:val>
                                        </p:tav>
                                      </p:tavLst>
                                    </p:anim>
                                    <p:animEffect transition="in" filter="fade">
                                      <p:cBhvr>
                                        <p:cTn id="25" dur="8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26" repeatCount="indefinite" fill="remove" display="0">
                  <p:stCondLst>
                    <p:cond delay="indefinite"/>
                  </p:stCondLst>
                  <p:endCondLst>
                    <p:cond evt="onStopAudio" delay="0">
                      <p:tgtEl>
                        <p:sldTgt/>
                      </p:tgtEl>
                    </p:cond>
                  </p:endCondLst>
                </p:cTn>
                <p:tgtEl>
                  <p:spTgt spid="21"/>
                </p:tgtEl>
              </p:cMediaNode>
            </p:audio>
          </p:childTnLst>
        </p:cTn>
      </p:par>
    </p:tnLst>
    <p:bldLst>
      <p:bldP spid="19" grpId="0" bldLvl="0" animBg="1"/>
      <p:bldP spid="20" grpId="0" bldLvl="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8"/>
          <p:cNvSpPr txBox="1"/>
          <p:nvPr/>
        </p:nvSpPr>
        <p:spPr>
          <a:xfrm>
            <a:off x="4932040" y="411510"/>
            <a:ext cx="3495354" cy="457200"/>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r">
              <a:buNone/>
            </a:pPr>
            <a:r>
              <a:rPr lang="zh-CN" altLang="en-US" sz="2800" dirty="0" smtClean="0">
                <a:latin typeface="微软雅黑" panose="020B0503020204020204" charset="-122"/>
                <a:ea typeface="微软雅黑" panose="020B0503020204020204" charset="-122"/>
              </a:rPr>
              <a:t>包图</a:t>
            </a:r>
            <a:endParaRPr lang="zh-CN" altLang="en-US" sz="2800" dirty="0" smtClean="0">
              <a:latin typeface="微软雅黑" panose="020B0503020204020204" charset="-122"/>
              <a:ea typeface="微软雅黑" panose="020B0503020204020204" charset="-122"/>
            </a:endParaRPr>
          </a:p>
        </p:txBody>
      </p:sp>
      <p:sp>
        <p:nvSpPr>
          <p:cNvPr id="6" name="Text Placeholder 9"/>
          <p:cNvSpPr txBox="1"/>
          <p:nvPr/>
        </p:nvSpPr>
        <p:spPr>
          <a:xfrm>
            <a:off x="4932040" y="837028"/>
            <a:ext cx="3495353" cy="362769"/>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r">
              <a:buNone/>
            </a:pPr>
            <a:r>
              <a:rPr lang="zh-CN" altLang="en-US" sz="1500" dirty="0">
                <a:solidFill>
                  <a:schemeClr val="accent1"/>
                </a:solidFill>
                <a:latin typeface="微软雅黑" panose="020B0503020204020204" charset="-122"/>
                <a:ea typeface="微软雅黑" panose="020B0503020204020204" charset="-122"/>
                <a:sym typeface="+mn-ea"/>
              </a:rPr>
              <a:t>（七日记忆系统包图）</a:t>
            </a:r>
            <a:endParaRPr lang="zh-CN" altLang="en-US" sz="1500" dirty="0">
              <a:solidFill>
                <a:schemeClr val="accent1"/>
              </a:solidFill>
              <a:latin typeface="微软雅黑" panose="020B0503020204020204" charset="-122"/>
              <a:ea typeface="微软雅黑" panose="020B0503020204020204" charset="-122"/>
            </a:endParaRPr>
          </a:p>
        </p:txBody>
      </p:sp>
      <p:cxnSp>
        <p:nvCxnSpPr>
          <p:cNvPr id="7" name="Straight Connector 12"/>
          <p:cNvCxnSpPr/>
          <p:nvPr/>
        </p:nvCxnSpPr>
        <p:spPr>
          <a:xfrm>
            <a:off x="8456792" y="469156"/>
            <a:ext cx="0" cy="53949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8" name="Group 1"/>
          <p:cNvGrpSpPr/>
          <p:nvPr/>
        </p:nvGrpSpPr>
        <p:grpSpPr>
          <a:xfrm>
            <a:off x="1379491" y="1581364"/>
            <a:ext cx="972251" cy="1409102"/>
            <a:chOff x="2722728" y="2490343"/>
            <a:chExt cx="1141551" cy="1654472"/>
          </a:xfrm>
          <a:solidFill>
            <a:schemeClr val="bg1"/>
          </a:solidFill>
        </p:grpSpPr>
        <p:sp>
          <p:nvSpPr>
            <p:cNvPr id="9" name="Shape 1445"/>
            <p:cNvSpPr/>
            <p:nvPr/>
          </p:nvSpPr>
          <p:spPr>
            <a:xfrm>
              <a:off x="2722728" y="2490343"/>
              <a:ext cx="1141551" cy="1654472"/>
            </a:xfrm>
            <a:custGeom>
              <a:avLst/>
              <a:gdLst/>
              <a:ahLst/>
              <a:cxnLst>
                <a:cxn ang="0">
                  <a:pos x="wd2" y="hd2"/>
                </a:cxn>
                <a:cxn ang="5400000">
                  <a:pos x="wd2" y="hd2"/>
                </a:cxn>
                <a:cxn ang="10800000">
                  <a:pos x="wd2" y="hd2"/>
                </a:cxn>
                <a:cxn ang="16200000">
                  <a:pos x="wd2" y="hd2"/>
                </a:cxn>
              </a:cxnLst>
              <a:rect l="0" t="0" r="r" b="b"/>
              <a:pathLst>
                <a:path w="21221" h="21560" extrusionOk="0">
                  <a:moveTo>
                    <a:pt x="11134" y="18338"/>
                  </a:moveTo>
                  <a:cubicBezTo>
                    <a:pt x="10598" y="19485"/>
                    <a:pt x="10708" y="20243"/>
                    <a:pt x="10611" y="20219"/>
                  </a:cubicBezTo>
                  <a:cubicBezTo>
                    <a:pt x="10514" y="20243"/>
                    <a:pt x="10624" y="19485"/>
                    <a:pt x="10089" y="18338"/>
                  </a:cubicBezTo>
                  <a:cubicBezTo>
                    <a:pt x="9579" y="17179"/>
                    <a:pt x="8423" y="15629"/>
                    <a:pt x="6401" y="13789"/>
                  </a:cubicBezTo>
                  <a:cubicBezTo>
                    <a:pt x="4521" y="11980"/>
                    <a:pt x="2572" y="9649"/>
                    <a:pt x="3181" y="7216"/>
                  </a:cubicBezTo>
                  <a:cubicBezTo>
                    <a:pt x="3617" y="4876"/>
                    <a:pt x="6612" y="2434"/>
                    <a:pt x="10611" y="2510"/>
                  </a:cubicBezTo>
                  <a:cubicBezTo>
                    <a:pt x="14610" y="2434"/>
                    <a:pt x="17605" y="4876"/>
                    <a:pt x="18041" y="7216"/>
                  </a:cubicBezTo>
                  <a:cubicBezTo>
                    <a:pt x="18651" y="9649"/>
                    <a:pt x="16702" y="11980"/>
                    <a:pt x="14822" y="13789"/>
                  </a:cubicBezTo>
                  <a:cubicBezTo>
                    <a:pt x="12800" y="15629"/>
                    <a:pt x="11644" y="17179"/>
                    <a:pt x="11134" y="18338"/>
                  </a:cubicBezTo>
                  <a:close/>
                  <a:moveTo>
                    <a:pt x="10296" y="19378"/>
                  </a:moveTo>
                  <a:cubicBezTo>
                    <a:pt x="10721" y="20755"/>
                    <a:pt x="10578" y="21562"/>
                    <a:pt x="10611" y="21560"/>
                  </a:cubicBezTo>
                  <a:cubicBezTo>
                    <a:pt x="10645" y="21562"/>
                    <a:pt x="10501" y="20755"/>
                    <a:pt x="10914" y="19372"/>
                  </a:cubicBezTo>
                  <a:cubicBezTo>
                    <a:pt x="11324" y="17989"/>
                    <a:pt x="12805" y="16293"/>
                    <a:pt x="15737" y="14374"/>
                  </a:cubicBezTo>
                  <a:cubicBezTo>
                    <a:pt x="17134" y="13355"/>
                    <a:pt x="18664" y="12339"/>
                    <a:pt x="19729" y="11058"/>
                  </a:cubicBezTo>
                  <a:cubicBezTo>
                    <a:pt x="20803" y="9796"/>
                    <a:pt x="21411" y="8268"/>
                    <a:pt x="21169" y="6666"/>
                  </a:cubicBezTo>
                  <a:cubicBezTo>
                    <a:pt x="20944" y="5076"/>
                    <a:pt x="19869" y="3410"/>
                    <a:pt x="17979" y="2130"/>
                  </a:cubicBezTo>
                  <a:cubicBezTo>
                    <a:pt x="16115" y="853"/>
                    <a:pt x="13436" y="-38"/>
                    <a:pt x="10611" y="1"/>
                  </a:cubicBezTo>
                  <a:cubicBezTo>
                    <a:pt x="7786" y="-38"/>
                    <a:pt x="5108" y="853"/>
                    <a:pt x="3244" y="2129"/>
                  </a:cubicBezTo>
                  <a:cubicBezTo>
                    <a:pt x="1353" y="3410"/>
                    <a:pt x="278" y="5075"/>
                    <a:pt x="53" y="6666"/>
                  </a:cubicBezTo>
                  <a:cubicBezTo>
                    <a:pt x="-189" y="8268"/>
                    <a:pt x="420" y="9795"/>
                    <a:pt x="1493" y="11057"/>
                  </a:cubicBezTo>
                  <a:cubicBezTo>
                    <a:pt x="2558" y="12339"/>
                    <a:pt x="4088" y="13355"/>
                    <a:pt x="5485" y="14374"/>
                  </a:cubicBezTo>
                  <a:cubicBezTo>
                    <a:pt x="8418" y="16293"/>
                    <a:pt x="9898" y="17990"/>
                    <a:pt x="10296" y="19378"/>
                  </a:cubicBezTo>
                  <a:close/>
                </a:path>
              </a:pathLst>
            </a:custGeom>
            <a:grpFill/>
            <a:ln w="12700" cap="flat">
              <a:noFill/>
              <a:miter lim="400000"/>
            </a:ln>
            <a:effectLst/>
          </p:spPr>
          <p:txBody>
            <a:bodyPr wrap="square" lIns="32449" tIns="32449" rIns="32449" bIns="32449" numCol="1" anchor="ctr">
              <a:noAutofit/>
            </a:bodyPr>
            <a:lstStyle/>
            <a:p>
              <a:pPr lvl="0">
                <a:defRPr sz="3200">
                  <a:solidFill>
                    <a:srgbClr val="FFFFFF"/>
                  </a:solidFill>
                  <a:latin typeface="Helvetica Light"/>
                  <a:ea typeface="Helvetica Light"/>
                  <a:cs typeface="Helvetica Light"/>
                  <a:sym typeface="Helvetica Light"/>
                </a:defRPr>
              </a:pPr>
              <a:endParaRPr sz="2725">
                <a:solidFill>
                  <a:schemeClr val="accent1"/>
                </a:solidFill>
                <a:latin typeface="微软雅黑" panose="020B0503020204020204" charset="-122"/>
                <a:ea typeface="微软雅黑" panose="020B0503020204020204" charset="-122"/>
              </a:endParaRPr>
            </a:p>
          </p:txBody>
        </p:sp>
        <p:sp>
          <p:nvSpPr>
            <p:cNvPr id="10" name="Shape 1446"/>
            <p:cNvSpPr/>
            <p:nvPr/>
          </p:nvSpPr>
          <p:spPr>
            <a:xfrm>
              <a:off x="3091150" y="2919597"/>
              <a:ext cx="404706" cy="404706"/>
            </a:xfrm>
            <a:custGeom>
              <a:avLst/>
              <a:gdLst/>
              <a:ahLst/>
              <a:cxnLst>
                <a:cxn ang="0">
                  <a:pos x="wd2" y="hd2"/>
                </a:cxn>
                <a:cxn ang="5400000">
                  <a:pos x="wd2" y="hd2"/>
                </a:cxn>
                <a:cxn ang="10800000">
                  <a:pos x="wd2" y="hd2"/>
                </a:cxn>
                <a:cxn ang="16200000">
                  <a:pos x="wd2" y="hd2"/>
                </a:cxn>
              </a:cxnLst>
              <a:rect l="0" t="0" r="r" b="b"/>
              <a:pathLst>
                <a:path w="21600" h="21600" extrusionOk="0">
                  <a:moveTo>
                    <a:pt x="14896" y="15577"/>
                  </a:moveTo>
                  <a:cubicBezTo>
                    <a:pt x="12144" y="16865"/>
                    <a:pt x="9844" y="18851"/>
                    <a:pt x="8177" y="21278"/>
                  </a:cubicBezTo>
                  <a:cubicBezTo>
                    <a:pt x="9017" y="21487"/>
                    <a:pt x="9895" y="21600"/>
                    <a:pt x="10801" y="21600"/>
                  </a:cubicBezTo>
                  <a:cubicBezTo>
                    <a:pt x="12429" y="21600"/>
                    <a:pt x="13973" y="21237"/>
                    <a:pt x="15358" y="20591"/>
                  </a:cubicBezTo>
                  <a:cubicBezTo>
                    <a:pt x="15580" y="19502"/>
                    <a:pt x="15699" y="18376"/>
                    <a:pt x="15699" y="17222"/>
                  </a:cubicBezTo>
                  <a:cubicBezTo>
                    <a:pt x="15699" y="16807"/>
                    <a:pt x="15679" y="16394"/>
                    <a:pt x="15648" y="15985"/>
                  </a:cubicBezTo>
                  <a:cubicBezTo>
                    <a:pt x="15371" y="15896"/>
                    <a:pt x="15116" y="15757"/>
                    <a:pt x="14896" y="15577"/>
                  </a:cubicBezTo>
                  <a:close/>
                  <a:moveTo>
                    <a:pt x="18049" y="2796"/>
                  </a:moveTo>
                  <a:cubicBezTo>
                    <a:pt x="16319" y="2963"/>
                    <a:pt x="14667" y="3397"/>
                    <a:pt x="13127" y="4050"/>
                  </a:cubicBezTo>
                  <a:cubicBezTo>
                    <a:pt x="13136" y="4125"/>
                    <a:pt x="13139" y="4202"/>
                    <a:pt x="13139" y="4280"/>
                  </a:cubicBezTo>
                  <a:cubicBezTo>
                    <a:pt x="13139" y="4642"/>
                    <a:pt x="13052" y="4984"/>
                    <a:pt x="12904" y="5289"/>
                  </a:cubicBezTo>
                  <a:cubicBezTo>
                    <a:pt x="14441" y="7094"/>
                    <a:pt x="15635" y="9198"/>
                    <a:pt x="16388" y="11500"/>
                  </a:cubicBezTo>
                  <a:cubicBezTo>
                    <a:pt x="17323" y="11517"/>
                    <a:pt x="18121" y="12090"/>
                    <a:pt x="18465" y="12903"/>
                  </a:cubicBezTo>
                  <a:cubicBezTo>
                    <a:pt x="19505" y="12797"/>
                    <a:pt x="20517" y="12599"/>
                    <a:pt x="21493" y="12312"/>
                  </a:cubicBezTo>
                  <a:cubicBezTo>
                    <a:pt x="21562" y="11817"/>
                    <a:pt x="21600" y="11314"/>
                    <a:pt x="21600" y="10799"/>
                  </a:cubicBezTo>
                  <a:cubicBezTo>
                    <a:pt x="21600" y="7626"/>
                    <a:pt x="20230" y="4772"/>
                    <a:pt x="18049" y="2796"/>
                  </a:cubicBezTo>
                  <a:close/>
                  <a:moveTo>
                    <a:pt x="13739" y="14349"/>
                  </a:moveTo>
                  <a:cubicBezTo>
                    <a:pt x="11074" y="13908"/>
                    <a:pt x="8601" y="12890"/>
                    <a:pt x="6450" y="11433"/>
                  </a:cubicBezTo>
                  <a:cubicBezTo>
                    <a:pt x="6101" y="11646"/>
                    <a:pt x="5691" y="11773"/>
                    <a:pt x="5251" y="11773"/>
                  </a:cubicBezTo>
                  <a:cubicBezTo>
                    <a:pt x="5090" y="11773"/>
                    <a:pt x="4933" y="11755"/>
                    <a:pt x="4781" y="11724"/>
                  </a:cubicBezTo>
                  <a:cubicBezTo>
                    <a:pt x="3750" y="13677"/>
                    <a:pt x="3093" y="15854"/>
                    <a:pt x="2903" y="18164"/>
                  </a:cubicBezTo>
                  <a:cubicBezTo>
                    <a:pt x="3931" y="19266"/>
                    <a:pt x="5186" y="20174"/>
                    <a:pt x="6595" y="20750"/>
                  </a:cubicBezTo>
                  <a:cubicBezTo>
                    <a:pt x="8345" y="18059"/>
                    <a:pt x="10792" y="15833"/>
                    <a:pt x="13739" y="14349"/>
                  </a:cubicBezTo>
                  <a:close/>
                  <a:moveTo>
                    <a:pt x="17258" y="15906"/>
                  </a:moveTo>
                  <a:cubicBezTo>
                    <a:pt x="17290" y="16340"/>
                    <a:pt x="17306" y="16780"/>
                    <a:pt x="17306" y="17222"/>
                  </a:cubicBezTo>
                  <a:cubicBezTo>
                    <a:pt x="17306" y="18003"/>
                    <a:pt x="17256" y="18770"/>
                    <a:pt x="17163" y="19525"/>
                  </a:cubicBezTo>
                  <a:cubicBezTo>
                    <a:pt x="18993" y="18186"/>
                    <a:pt x="20389" y="16288"/>
                    <a:pt x="21091" y="14080"/>
                  </a:cubicBezTo>
                  <a:cubicBezTo>
                    <a:pt x="20259" y="14281"/>
                    <a:pt x="19403" y="14425"/>
                    <a:pt x="18531" y="14508"/>
                  </a:cubicBezTo>
                  <a:cubicBezTo>
                    <a:pt x="18326" y="15137"/>
                    <a:pt x="17860" y="15646"/>
                    <a:pt x="17258" y="15906"/>
                  </a:cubicBezTo>
                  <a:close/>
                  <a:moveTo>
                    <a:pt x="14278" y="12804"/>
                  </a:moveTo>
                  <a:cubicBezTo>
                    <a:pt x="14421" y="12507"/>
                    <a:pt x="14624" y="12244"/>
                    <a:pt x="14874" y="12035"/>
                  </a:cubicBezTo>
                  <a:cubicBezTo>
                    <a:pt x="14196" y="9947"/>
                    <a:pt x="13122" y="8037"/>
                    <a:pt x="11738" y="6396"/>
                  </a:cubicBezTo>
                  <a:cubicBezTo>
                    <a:pt x="11462" y="6512"/>
                    <a:pt x="11160" y="6577"/>
                    <a:pt x="10842" y="6577"/>
                  </a:cubicBezTo>
                  <a:cubicBezTo>
                    <a:pt x="10343" y="6577"/>
                    <a:pt x="9883" y="6417"/>
                    <a:pt x="9507" y="6147"/>
                  </a:cubicBezTo>
                  <a:cubicBezTo>
                    <a:pt x="8673" y="6781"/>
                    <a:pt x="7903" y="7490"/>
                    <a:pt x="7202" y="8265"/>
                  </a:cubicBezTo>
                  <a:cubicBezTo>
                    <a:pt x="7421" y="8615"/>
                    <a:pt x="7550" y="9030"/>
                    <a:pt x="7550" y="9475"/>
                  </a:cubicBezTo>
                  <a:cubicBezTo>
                    <a:pt x="7550" y="9715"/>
                    <a:pt x="7513" y="9946"/>
                    <a:pt x="7444" y="10163"/>
                  </a:cubicBezTo>
                  <a:cubicBezTo>
                    <a:pt x="9459" y="11510"/>
                    <a:pt x="11779" y="12433"/>
                    <a:pt x="14278" y="12804"/>
                  </a:cubicBezTo>
                  <a:close/>
                  <a:moveTo>
                    <a:pt x="10842" y="1982"/>
                  </a:moveTo>
                  <a:cubicBezTo>
                    <a:pt x="11448" y="1982"/>
                    <a:pt x="11999" y="2219"/>
                    <a:pt x="12409" y="2604"/>
                  </a:cubicBezTo>
                  <a:cubicBezTo>
                    <a:pt x="13608" y="2088"/>
                    <a:pt x="14870" y="1692"/>
                    <a:pt x="16183" y="1439"/>
                  </a:cubicBezTo>
                  <a:cubicBezTo>
                    <a:pt x="14599" y="526"/>
                    <a:pt x="12761" y="0"/>
                    <a:pt x="10801" y="0"/>
                  </a:cubicBezTo>
                  <a:cubicBezTo>
                    <a:pt x="9464" y="0"/>
                    <a:pt x="8183" y="245"/>
                    <a:pt x="7001" y="690"/>
                  </a:cubicBezTo>
                  <a:cubicBezTo>
                    <a:pt x="7940" y="1152"/>
                    <a:pt x="8833" y="1693"/>
                    <a:pt x="9674" y="2303"/>
                  </a:cubicBezTo>
                  <a:cubicBezTo>
                    <a:pt x="10018" y="2100"/>
                    <a:pt x="10415" y="1982"/>
                    <a:pt x="10842" y="1982"/>
                  </a:cubicBezTo>
                  <a:close/>
                  <a:moveTo>
                    <a:pt x="2954" y="9475"/>
                  </a:moveTo>
                  <a:cubicBezTo>
                    <a:pt x="2954" y="9153"/>
                    <a:pt x="3021" y="8844"/>
                    <a:pt x="3141" y="8566"/>
                  </a:cubicBezTo>
                  <a:cubicBezTo>
                    <a:pt x="2404" y="7757"/>
                    <a:pt x="1736" y="6884"/>
                    <a:pt x="1151" y="5952"/>
                  </a:cubicBezTo>
                  <a:cubicBezTo>
                    <a:pt x="417" y="7410"/>
                    <a:pt x="0" y="9056"/>
                    <a:pt x="0" y="10799"/>
                  </a:cubicBezTo>
                  <a:cubicBezTo>
                    <a:pt x="0" y="12819"/>
                    <a:pt x="556" y="14708"/>
                    <a:pt x="1521" y="16325"/>
                  </a:cubicBezTo>
                  <a:cubicBezTo>
                    <a:pt x="1866" y="14381"/>
                    <a:pt x="2520" y="12545"/>
                    <a:pt x="3424" y="10861"/>
                  </a:cubicBezTo>
                  <a:cubicBezTo>
                    <a:pt x="3130" y="10477"/>
                    <a:pt x="2954" y="9996"/>
                    <a:pt x="2954" y="9475"/>
                  </a:cubicBezTo>
                  <a:close/>
                  <a:moveTo>
                    <a:pt x="5251" y="7176"/>
                  </a:moveTo>
                  <a:cubicBezTo>
                    <a:pt x="5487" y="7176"/>
                    <a:pt x="5715" y="7213"/>
                    <a:pt x="5930" y="7278"/>
                  </a:cubicBezTo>
                  <a:cubicBezTo>
                    <a:pt x="6738" y="6372"/>
                    <a:pt x="7636" y="5547"/>
                    <a:pt x="8608" y="4813"/>
                  </a:cubicBezTo>
                  <a:cubicBezTo>
                    <a:pt x="8567" y="4642"/>
                    <a:pt x="8543" y="4464"/>
                    <a:pt x="8543" y="4280"/>
                  </a:cubicBezTo>
                  <a:cubicBezTo>
                    <a:pt x="8543" y="4026"/>
                    <a:pt x="8587" y="3781"/>
                    <a:pt x="8663" y="3552"/>
                  </a:cubicBezTo>
                  <a:cubicBezTo>
                    <a:pt x="7575" y="2771"/>
                    <a:pt x="6391" y="2115"/>
                    <a:pt x="5131" y="1609"/>
                  </a:cubicBezTo>
                  <a:cubicBezTo>
                    <a:pt x="3949" y="2338"/>
                    <a:pt x="2920" y="3289"/>
                    <a:pt x="2099" y="4405"/>
                  </a:cubicBezTo>
                  <a:cubicBezTo>
                    <a:pt x="2708" y="5484"/>
                    <a:pt x="3433" y="6491"/>
                    <a:pt x="4256" y="7407"/>
                  </a:cubicBezTo>
                  <a:cubicBezTo>
                    <a:pt x="4557" y="7261"/>
                    <a:pt x="4895" y="7176"/>
                    <a:pt x="5251" y="7176"/>
                  </a:cubicBezTo>
                  <a:close/>
                </a:path>
              </a:pathLst>
            </a:custGeom>
            <a:grpFill/>
            <a:ln w="12700" cap="flat">
              <a:noFill/>
              <a:miter lim="400000"/>
            </a:ln>
            <a:effectLst/>
          </p:spPr>
          <p:txBody>
            <a:bodyPr wrap="square" lIns="32449" tIns="32449" rIns="32449" bIns="32449" numCol="1" anchor="ctr">
              <a:noAutofit/>
            </a:bodyPr>
            <a:lstStyle/>
            <a:p>
              <a:pPr lvl="0">
                <a:defRPr sz="3200">
                  <a:solidFill>
                    <a:srgbClr val="FFFFFF"/>
                  </a:solidFill>
                  <a:latin typeface="Helvetica Light"/>
                  <a:ea typeface="Helvetica Light"/>
                  <a:cs typeface="Helvetica Light"/>
                  <a:sym typeface="Helvetica Light"/>
                </a:defRPr>
              </a:pPr>
              <a:endParaRPr sz="2725">
                <a:solidFill>
                  <a:schemeClr val="accent1"/>
                </a:solidFill>
                <a:latin typeface="微软雅黑" panose="020B0503020204020204" charset="-122"/>
                <a:ea typeface="微软雅黑" panose="020B0503020204020204" charset="-122"/>
              </a:endParaRPr>
            </a:p>
          </p:txBody>
        </p:sp>
      </p:grpSp>
      <p:grpSp>
        <p:nvGrpSpPr>
          <p:cNvPr id="11" name="Group 4"/>
          <p:cNvGrpSpPr/>
          <p:nvPr/>
        </p:nvGrpSpPr>
        <p:grpSpPr>
          <a:xfrm>
            <a:off x="1379491" y="2849896"/>
            <a:ext cx="972251" cy="1409118"/>
            <a:chOff x="2722728" y="3979767"/>
            <a:chExt cx="1141551" cy="1654490"/>
          </a:xfrm>
          <a:solidFill>
            <a:schemeClr val="tx2"/>
          </a:solidFill>
        </p:grpSpPr>
        <p:sp>
          <p:nvSpPr>
            <p:cNvPr id="12" name="Shape 1475"/>
            <p:cNvSpPr/>
            <p:nvPr/>
          </p:nvSpPr>
          <p:spPr>
            <a:xfrm>
              <a:off x="2722728" y="3979767"/>
              <a:ext cx="1141551" cy="1654490"/>
            </a:xfrm>
            <a:custGeom>
              <a:avLst/>
              <a:gdLst/>
              <a:ahLst/>
              <a:cxnLst>
                <a:cxn ang="0">
                  <a:pos x="wd2" y="hd2"/>
                </a:cxn>
                <a:cxn ang="5400000">
                  <a:pos x="wd2" y="hd2"/>
                </a:cxn>
                <a:cxn ang="10800000">
                  <a:pos x="wd2" y="hd2"/>
                </a:cxn>
                <a:cxn ang="16200000">
                  <a:pos x="wd2" y="hd2"/>
                </a:cxn>
              </a:cxnLst>
              <a:rect l="0" t="0" r="r" b="b"/>
              <a:pathLst>
                <a:path w="21221" h="21560" extrusionOk="0">
                  <a:moveTo>
                    <a:pt x="14822" y="7771"/>
                  </a:moveTo>
                  <a:cubicBezTo>
                    <a:pt x="16702" y="9581"/>
                    <a:pt x="18651" y="11912"/>
                    <a:pt x="18041" y="14344"/>
                  </a:cubicBezTo>
                  <a:cubicBezTo>
                    <a:pt x="17605" y="16684"/>
                    <a:pt x="14610" y="19126"/>
                    <a:pt x="10611" y="19050"/>
                  </a:cubicBezTo>
                  <a:cubicBezTo>
                    <a:pt x="6612" y="19126"/>
                    <a:pt x="3617" y="16684"/>
                    <a:pt x="3181" y="14344"/>
                  </a:cubicBezTo>
                  <a:cubicBezTo>
                    <a:pt x="2572" y="11912"/>
                    <a:pt x="4521" y="9581"/>
                    <a:pt x="6401" y="7771"/>
                  </a:cubicBezTo>
                  <a:cubicBezTo>
                    <a:pt x="8423" y="5931"/>
                    <a:pt x="9579" y="4382"/>
                    <a:pt x="10089" y="3222"/>
                  </a:cubicBezTo>
                  <a:cubicBezTo>
                    <a:pt x="10624" y="2075"/>
                    <a:pt x="10514" y="1317"/>
                    <a:pt x="10611" y="1341"/>
                  </a:cubicBezTo>
                  <a:cubicBezTo>
                    <a:pt x="10708" y="1317"/>
                    <a:pt x="10598" y="2075"/>
                    <a:pt x="11134" y="3222"/>
                  </a:cubicBezTo>
                  <a:cubicBezTo>
                    <a:pt x="11644" y="4382"/>
                    <a:pt x="12800" y="5931"/>
                    <a:pt x="14822" y="7771"/>
                  </a:cubicBezTo>
                  <a:close/>
                  <a:moveTo>
                    <a:pt x="5485" y="7186"/>
                  </a:moveTo>
                  <a:cubicBezTo>
                    <a:pt x="4088" y="8206"/>
                    <a:pt x="2558" y="9222"/>
                    <a:pt x="1493" y="10503"/>
                  </a:cubicBezTo>
                  <a:cubicBezTo>
                    <a:pt x="420" y="11765"/>
                    <a:pt x="-189" y="13292"/>
                    <a:pt x="53" y="14894"/>
                  </a:cubicBezTo>
                  <a:cubicBezTo>
                    <a:pt x="278" y="16485"/>
                    <a:pt x="1353" y="18151"/>
                    <a:pt x="3244" y="19431"/>
                  </a:cubicBezTo>
                  <a:cubicBezTo>
                    <a:pt x="5108" y="20707"/>
                    <a:pt x="7786" y="21598"/>
                    <a:pt x="10611" y="21559"/>
                  </a:cubicBezTo>
                  <a:cubicBezTo>
                    <a:pt x="13436" y="21598"/>
                    <a:pt x="16115" y="20707"/>
                    <a:pt x="17979" y="19431"/>
                  </a:cubicBezTo>
                  <a:cubicBezTo>
                    <a:pt x="19869" y="18150"/>
                    <a:pt x="20944" y="16485"/>
                    <a:pt x="21169" y="14894"/>
                  </a:cubicBezTo>
                  <a:cubicBezTo>
                    <a:pt x="21411" y="13292"/>
                    <a:pt x="20803" y="11765"/>
                    <a:pt x="19729" y="10502"/>
                  </a:cubicBezTo>
                  <a:cubicBezTo>
                    <a:pt x="18664" y="9222"/>
                    <a:pt x="17134" y="8205"/>
                    <a:pt x="15737" y="7186"/>
                  </a:cubicBezTo>
                  <a:cubicBezTo>
                    <a:pt x="12805" y="5267"/>
                    <a:pt x="11324" y="3571"/>
                    <a:pt x="10914" y="2188"/>
                  </a:cubicBezTo>
                  <a:cubicBezTo>
                    <a:pt x="10501" y="805"/>
                    <a:pt x="10645" y="-2"/>
                    <a:pt x="10611" y="0"/>
                  </a:cubicBezTo>
                  <a:cubicBezTo>
                    <a:pt x="10578" y="-2"/>
                    <a:pt x="10721" y="805"/>
                    <a:pt x="10296" y="2182"/>
                  </a:cubicBezTo>
                  <a:cubicBezTo>
                    <a:pt x="9898" y="3571"/>
                    <a:pt x="8418" y="5267"/>
                    <a:pt x="5485" y="7186"/>
                  </a:cubicBezTo>
                  <a:close/>
                </a:path>
              </a:pathLst>
            </a:custGeom>
            <a:grpFill/>
            <a:ln w="12700" cap="flat">
              <a:noFill/>
              <a:miter lim="400000"/>
            </a:ln>
            <a:effectLst/>
          </p:spPr>
          <p:txBody>
            <a:bodyPr wrap="square" lIns="32449" tIns="32449" rIns="32449" bIns="32449" numCol="1" anchor="ctr">
              <a:noAutofit/>
            </a:bodyPr>
            <a:lstStyle/>
            <a:p>
              <a:pPr lvl="0">
                <a:defRPr sz="3200">
                  <a:solidFill>
                    <a:srgbClr val="FFFFFF"/>
                  </a:solidFill>
                  <a:latin typeface="Helvetica Light"/>
                  <a:ea typeface="Helvetica Light"/>
                  <a:cs typeface="Helvetica Light"/>
                  <a:sym typeface="Helvetica Light"/>
                </a:defRPr>
              </a:pPr>
              <a:endParaRPr sz="2725">
                <a:solidFill>
                  <a:schemeClr val="accent1"/>
                </a:solidFill>
                <a:latin typeface="微软雅黑" panose="020B0503020204020204" charset="-122"/>
                <a:ea typeface="微软雅黑" panose="020B0503020204020204" charset="-122"/>
              </a:endParaRPr>
            </a:p>
          </p:txBody>
        </p:sp>
        <p:sp>
          <p:nvSpPr>
            <p:cNvPr id="13" name="Shape 1477"/>
            <p:cNvSpPr/>
            <p:nvPr/>
          </p:nvSpPr>
          <p:spPr>
            <a:xfrm>
              <a:off x="3098779" y="4858527"/>
              <a:ext cx="389449" cy="348349"/>
            </a:xfrm>
            <a:custGeom>
              <a:avLst/>
              <a:gdLst/>
              <a:ahLst/>
              <a:cxnLst>
                <a:cxn ang="0">
                  <a:pos x="wd2" y="hd2"/>
                </a:cxn>
                <a:cxn ang="5400000">
                  <a:pos x="wd2" y="hd2"/>
                </a:cxn>
                <a:cxn ang="10800000">
                  <a:pos x="wd2" y="hd2"/>
                </a:cxn>
                <a:cxn ang="16200000">
                  <a:pos x="wd2" y="hd2"/>
                </a:cxn>
              </a:cxnLst>
              <a:rect l="0" t="0" r="r" b="b"/>
              <a:pathLst>
                <a:path w="21177" h="21458" extrusionOk="0">
                  <a:moveTo>
                    <a:pt x="20906" y="11130"/>
                  </a:moveTo>
                  <a:lnTo>
                    <a:pt x="11466" y="425"/>
                  </a:lnTo>
                  <a:cubicBezTo>
                    <a:pt x="10983" y="-142"/>
                    <a:pt x="10193" y="-142"/>
                    <a:pt x="9710" y="425"/>
                  </a:cubicBezTo>
                  <a:lnTo>
                    <a:pt x="271" y="11130"/>
                  </a:lnTo>
                  <a:cubicBezTo>
                    <a:pt x="-212" y="11696"/>
                    <a:pt x="-32" y="12160"/>
                    <a:pt x="671" y="12160"/>
                  </a:cubicBezTo>
                  <a:lnTo>
                    <a:pt x="2638" y="12160"/>
                  </a:lnTo>
                  <a:lnTo>
                    <a:pt x="2638" y="20381"/>
                  </a:lnTo>
                  <a:cubicBezTo>
                    <a:pt x="2638" y="20976"/>
                    <a:pt x="2661" y="21458"/>
                    <a:pt x="3609" y="21458"/>
                  </a:cubicBezTo>
                  <a:lnTo>
                    <a:pt x="8190" y="21458"/>
                  </a:lnTo>
                  <a:lnTo>
                    <a:pt x="8190" y="13214"/>
                  </a:lnTo>
                  <a:lnTo>
                    <a:pt x="12986" y="13214"/>
                  </a:lnTo>
                  <a:lnTo>
                    <a:pt x="12986" y="21458"/>
                  </a:lnTo>
                  <a:lnTo>
                    <a:pt x="17795" y="21458"/>
                  </a:lnTo>
                  <a:cubicBezTo>
                    <a:pt x="18518" y="21458"/>
                    <a:pt x="18538" y="20976"/>
                    <a:pt x="18538" y="20381"/>
                  </a:cubicBezTo>
                  <a:lnTo>
                    <a:pt x="18538" y="12160"/>
                  </a:lnTo>
                  <a:lnTo>
                    <a:pt x="20505" y="12160"/>
                  </a:lnTo>
                  <a:cubicBezTo>
                    <a:pt x="21208" y="12160"/>
                    <a:pt x="21388" y="11696"/>
                    <a:pt x="20906" y="11130"/>
                  </a:cubicBezTo>
                  <a:close/>
                </a:path>
              </a:pathLst>
            </a:custGeom>
            <a:grpFill/>
            <a:ln w="12700" cap="flat">
              <a:noFill/>
              <a:miter lim="400000"/>
            </a:ln>
            <a:effectLst/>
          </p:spPr>
          <p:txBody>
            <a:bodyPr wrap="square" lIns="32449" tIns="32449" rIns="32449" bIns="32449" numCol="1" anchor="ctr">
              <a:noAutofit/>
            </a:bodyPr>
            <a:lstStyle/>
            <a:p>
              <a:pPr lvl="0">
                <a:defRPr sz="3200">
                  <a:solidFill>
                    <a:srgbClr val="FFFFFF"/>
                  </a:solidFill>
                  <a:latin typeface="Helvetica Light"/>
                  <a:ea typeface="Helvetica Light"/>
                  <a:cs typeface="Helvetica Light"/>
                  <a:sym typeface="Helvetica Light"/>
                </a:defRPr>
              </a:pPr>
              <a:endParaRPr sz="2725">
                <a:solidFill>
                  <a:schemeClr val="accent1"/>
                </a:solidFill>
                <a:latin typeface="微软雅黑" panose="020B0503020204020204" charset="-122"/>
                <a:ea typeface="微软雅黑" panose="020B0503020204020204" charset="-122"/>
              </a:endParaRPr>
            </a:p>
          </p:txBody>
        </p:sp>
      </p:grpSp>
      <p:grpSp>
        <p:nvGrpSpPr>
          <p:cNvPr id="20" name="Group 6"/>
          <p:cNvGrpSpPr/>
          <p:nvPr/>
        </p:nvGrpSpPr>
        <p:grpSpPr>
          <a:xfrm>
            <a:off x="1808537" y="2010411"/>
            <a:ext cx="1284066" cy="965002"/>
            <a:chOff x="3226486" y="2994101"/>
            <a:chExt cx="1507662" cy="1133040"/>
          </a:xfrm>
          <a:solidFill>
            <a:schemeClr val="tx1"/>
          </a:solidFill>
        </p:grpSpPr>
        <p:sp>
          <p:nvSpPr>
            <p:cNvPr id="21" name="Shape 1467"/>
            <p:cNvSpPr/>
            <p:nvPr/>
          </p:nvSpPr>
          <p:spPr>
            <a:xfrm>
              <a:off x="3226486" y="2994101"/>
              <a:ext cx="1507662" cy="1133040"/>
            </a:xfrm>
            <a:custGeom>
              <a:avLst/>
              <a:gdLst/>
              <a:ahLst/>
              <a:cxnLst>
                <a:cxn ang="0">
                  <a:pos x="wd2" y="hd2"/>
                </a:cxn>
                <a:cxn ang="5400000">
                  <a:pos x="wd2" y="hd2"/>
                </a:cxn>
                <a:cxn ang="10800000">
                  <a:pos x="wd2" y="hd2"/>
                </a:cxn>
                <a:cxn ang="16200000">
                  <a:pos x="wd2" y="hd2"/>
                </a:cxn>
              </a:cxnLst>
              <a:rect l="0" t="0" r="r" b="b"/>
              <a:pathLst>
                <a:path w="21352" h="21262" extrusionOk="0">
                  <a:moveTo>
                    <a:pt x="5710" y="11576"/>
                  </a:moveTo>
                  <a:cubicBezTo>
                    <a:pt x="6698" y="8629"/>
                    <a:pt x="8149" y="5247"/>
                    <a:pt x="10670" y="4029"/>
                  </a:cubicBezTo>
                  <a:cubicBezTo>
                    <a:pt x="13039" y="2724"/>
                    <a:pt x="16479" y="3585"/>
                    <a:pt x="17930" y="7135"/>
                  </a:cubicBezTo>
                  <a:cubicBezTo>
                    <a:pt x="19525" y="10576"/>
                    <a:pt x="18368" y="14953"/>
                    <a:pt x="16331" y="17019"/>
                  </a:cubicBezTo>
                  <a:cubicBezTo>
                    <a:pt x="14274" y="19303"/>
                    <a:pt x="11337" y="19277"/>
                    <a:pt x="8918" y="18937"/>
                  </a:cubicBezTo>
                  <a:cubicBezTo>
                    <a:pt x="6417" y="18494"/>
                    <a:pt x="4518" y="18599"/>
                    <a:pt x="3232" y="18989"/>
                  </a:cubicBezTo>
                  <a:cubicBezTo>
                    <a:pt x="1948" y="19346"/>
                    <a:pt x="1277" y="19988"/>
                    <a:pt x="1262" y="19886"/>
                  </a:cubicBezTo>
                  <a:cubicBezTo>
                    <a:pt x="1203" y="19818"/>
                    <a:pt x="1958" y="19369"/>
                    <a:pt x="2834" y="18074"/>
                  </a:cubicBezTo>
                  <a:cubicBezTo>
                    <a:pt x="3731" y="16794"/>
                    <a:pt x="4750" y="14668"/>
                    <a:pt x="5710" y="11576"/>
                  </a:cubicBezTo>
                  <a:close/>
                  <a:moveTo>
                    <a:pt x="8717" y="20178"/>
                  </a:moveTo>
                  <a:cubicBezTo>
                    <a:pt x="10208" y="20646"/>
                    <a:pt x="11747" y="21252"/>
                    <a:pt x="13358" y="21260"/>
                  </a:cubicBezTo>
                  <a:cubicBezTo>
                    <a:pt x="14955" y="21290"/>
                    <a:pt x="16625" y="20723"/>
                    <a:pt x="18040" y="19357"/>
                  </a:cubicBezTo>
                  <a:cubicBezTo>
                    <a:pt x="19452" y="18016"/>
                    <a:pt x="20610" y="15876"/>
                    <a:pt x="21095" y="13302"/>
                  </a:cubicBezTo>
                  <a:cubicBezTo>
                    <a:pt x="21586" y="10753"/>
                    <a:pt x="21404" y="7770"/>
                    <a:pt x="20291" y="5329"/>
                  </a:cubicBezTo>
                  <a:cubicBezTo>
                    <a:pt x="19252" y="2831"/>
                    <a:pt x="17393" y="1131"/>
                    <a:pt x="15482" y="421"/>
                  </a:cubicBezTo>
                  <a:cubicBezTo>
                    <a:pt x="13557" y="-310"/>
                    <a:pt x="11580" y="-51"/>
                    <a:pt x="9997" y="899"/>
                  </a:cubicBezTo>
                  <a:cubicBezTo>
                    <a:pt x="8397" y="1840"/>
                    <a:pt x="7191" y="3472"/>
                    <a:pt x="6412" y="5319"/>
                  </a:cubicBezTo>
                  <a:cubicBezTo>
                    <a:pt x="5612" y="7172"/>
                    <a:pt x="5239" y="9241"/>
                    <a:pt x="4812" y="11196"/>
                  </a:cubicBezTo>
                  <a:cubicBezTo>
                    <a:pt x="4122" y="15142"/>
                    <a:pt x="3090" y="17657"/>
                    <a:pt x="1944" y="19011"/>
                  </a:cubicBezTo>
                  <a:cubicBezTo>
                    <a:pt x="800" y="20368"/>
                    <a:pt x="-14" y="20823"/>
                    <a:pt x="1" y="20851"/>
                  </a:cubicBezTo>
                  <a:cubicBezTo>
                    <a:pt x="12" y="20882"/>
                    <a:pt x="716" y="20176"/>
                    <a:pt x="2174" y="19556"/>
                  </a:cubicBezTo>
                  <a:cubicBezTo>
                    <a:pt x="3633" y="18904"/>
                    <a:pt x="5793" y="18976"/>
                    <a:pt x="8717" y="20178"/>
                  </a:cubicBezTo>
                  <a:close/>
                </a:path>
              </a:pathLst>
            </a:custGeom>
            <a:grpFill/>
            <a:ln w="12700" cap="flat">
              <a:noFill/>
              <a:miter lim="400000"/>
            </a:ln>
            <a:effectLst/>
          </p:spPr>
          <p:txBody>
            <a:bodyPr wrap="square" lIns="32449" tIns="32449" rIns="32449" bIns="32449" numCol="1" anchor="ctr">
              <a:noAutofit/>
            </a:bodyPr>
            <a:lstStyle/>
            <a:p>
              <a:pPr lvl="0">
                <a:defRPr sz="3200">
                  <a:solidFill>
                    <a:srgbClr val="FFFFFF"/>
                  </a:solidFill>
                  <a:latin typeface="Helvetica Light"/>
                  <a:ea typeface="Helvetica Light"/>
                  <a:cs typeface="Helvetica Light"/>
                  <a:sym typeface="Helvetica Light"/>
                </a:defRPr>
              </a:pPr>
              <a:endParaRPr sz="2725">
                <a:solidFill>
                  <a:schemeClr val="accent1"/>
                </a:solidFill>
                <a:latin typeface="微软雅黑" panose="020B0503020204020204" charset="-122"/>
                <a:ea typeface="微软雅黑" panose="020B0503020204020204" charset="-122"/>
              </a:endParaRPr>
            </a:p>
          </p:txBody>
        </p:sp>
        <p:sp>
          <p:nvSpPr>
            <p:cNvPr id="22" name="Shape 1469"/>
            <p:cNvSpPr/>
            <p:nvPr/>
          </p:nvSpPr>
          <p:spPr>
            <a:xfrm>
              <a:off x="3933243" y="3412540"/>
              <a:ext cx="302462" cy="296162"/>
            </a:xfrm>
            <a:custGeom>
              <a:avLst/>
              <a:gdLst/>
              <a:ahLst/>
              <a:cxnLst>
                <a:cxn ang="0">
                  <a:pos x="wd2" y="hd2"/>
                </a:cxn>
                <a:cxn ang="5400000">
                  <a:pos x="wd2" y="hd2"/>
                </a:cxn>
                <a:cxn ang="10800000">
                  <a:pos x="wd2" y="hd2"/>
                </a:cxn>
                <a:cxn ang="16200000">
                  <a:pos x="wd2" y="hd2"/>
                </a:cxn>
              </a:cxnLst>
              <a:rect l="0" t="0" r="r" b="b"/>
              <a:pathLst>
                <a:path w="20026" h="20334" extrusionOk="0">
                  <a:moveTo>
                    <a:pt x="19964" y="64"/>
                  </a:moveTo>
                  <a:cubicBezTo>
                    <a:pt x="19154" y="-762"/>
                    <a:pt x="10181" y="6693"/>
                    <a:pt x="7510" y="9416"/>
                  </a:cubicBezTo>
                  <a:cubicBezTo>
                    <a:pt x="6185" y="10767"/>
                    <a:pt x="5743" y="11492"/>
                    <a:pt x="5336" y="12034"/>
                  </a:cubicBezTo>
                  <a:cubicBezTo>
                    <a:pt x="5160" y="12268"/>
                    <a:pt x="5392" y="12341"/>
                    <a:pt x="5498" y="12397"/>
                  </a:cubicBezTo>
                  <a:cubicBezTo>
                    <a:pt x="6023" y="12675"/>
                    <a:pt x="6391" y="12933"/>
                    <a:pt x="6864" y="13417"/>
                  </a:cubicBezTo>
                  <a:cubicBezTo>
                    <a:pt x="7340" y="13900"/>
                    <a:pt x="7594" y="14275"/>
                    <a:pt x="7865" y="14809"/>
                  </a:cubicBezTo>
                  <a:cubicBezTo>
                    <a:pt x="7919" y="14917"/>
                    <a:pt x="7991" y="15156"/>
                    <a:pt x="8222" y="14975"/>
                  </a:cubicBezTo>
                  <a:cubicBezTo>
                    <a:pt x="8753" y="14561"/>
                    <a:pt x="9464" y="14110"/>
                    <a:pt x="10789" y="12758"/>
                  </a:cubicBezTo>
                  <a:cubicBezTo>
                    <a:pt x="13461" y="10036"/>
                    <a:pt x="20774" y="889"/>
                    <a:pt x="19964" y="64"/>
                  </a:cubicBezTo>
                  <a:close/>
                  <a:moveTo>
                    <a:pt x="2465" y="14020"/>
                  </a:moveTo>
                  <a:cubicBezTo>
                    <a:pt x="886" y="15630"/>
                    <a:pt x="2220" y="17281"/>
                    <a:pt x="121" y="19731"/>
                  </a:cubicBezTo>
                  <a:cubicBezTo>
                    <a:pt x="-826" y="20838"/>
                    <a:pt x="4021" y="20501"/>
                    <a:pt x="6421" y="18052"/>
                  </a:cubicBezTo>
                  <a:cubicBezTo>
                    <a:pt x="7439" y="17016"/>
                    <a:pt x="7152" y="15502"/>
                    <a:pt x="6060" y="14389"/>
                  </a:cubicBezTo>
                  <a:cubicBezTo>
                    <a:pt x="4968" y="13275"/>
                    <a:pt x="3483" y="12982"/>
                    <a:pt x="2465" y="14020"/>
                  </a:cubicBezTo>
                  <a:close/>
                </a:path>
              </a:pathLst>
            </a:custGeom>
            <a:grpFill/>
            <a:ln w="12700" cap="flat">
              <a:noFill/>
              <a:miter lim="400000"/>
            </a:ln>
            <a:effectLst/>
          </p:spPr>
          <p:txBody>
            <a:bodyPr wrap="square" lIns="32449" tIns="32449" rIns="32449" bIns="32449" numCol="1" anchor="ctr">
              <a:noAutofit/>
            </a:bodyPr>
            <a:lstStyle/>
            <a:p>
              <a:pPr lvl="0">
                <a:defRPr sz="3200">
                  <a:solidFill>
                    <a:srgbClr val="FFFFFF"/>
                  </a:solidFill>
                  <a:latin typeface="Helvetica Light"/>
                  <a:ea typeface="Helvetica Light"/>
                  <a:cs typeface="Helvetica Light"/>
                  <a:sym typeface="Helvetica Light"/>
                </a:defRPr>
              </a:pPr>
              <a:endParaRPr sz="2725">
                <a:solidFill>
                  <a:schemeClr val="accent1"/>
                </a:solidFill>
                <a:latin typeface="微软雅黑" panose="020B0503020204020204" charset="-122"/>
                <a:ea typeface="微软雅黑" panose="020B0503020204020204" charset="-122"/>
              </a:endParaRPr>
            </a:p>
          </p:txBody>
        </p:sp>
      </p:grpSp>
      <p:grpSp>
        <p:nvGrpSpPr>
          <p:cNvPr id="23" name="Group 5"/>
          <p:cNvGrpSpPr/>
          <p:nvPr/>
        </p:nvGrpSpPr>
        <p:grpSpPr>
          <a:xfrm>
            <a:off x="1808538" y="2868509"/>
            <a:ext cx="1284059" cy="965005"/>
            <a:chOff x="3226486" y="4001618"/>
            <a:chExt cx="1507655" cy="1133044"/>
          </a:xfrm>
          <a:solidFill>
            <a:schemeClr val="bg2"/>
          </a:solidFill>
        </p:grpSpPr>
        <p:sp>
          <p:nvSpPr>
            <p:cNvPr id="24" name="Shape 1471"/>
            <p:cNvSpPr/>
            <p:nvPr/>
          </p:nvSpPr>
          <p:spPr>
            <a:xfrm>
              <a:off x="3226486" y="4001618"/>
              <a:ext cx="1507655" cy="1133044"/>
            </a:xfrm>
            <a:custGeom>
              <a:avLst/>
              <a:gdLst/>
              <a:ahLst/>
              <a:cxnLst>
                <a:cxn ang="0">
                  <a:pos x="wd2" y="hd2"/>
                </a:cxn>
                <a:cxn ang="5400000">
                  <a:pos x="wd2" y="hd2"/>
                </a:cxn>
                <a:cxn ang="10800000">
                  <a:pos x="wd2" y="hd2"/>
                </a:cxn>
                <a:cxn ang="16200000">
                  <a:pos x="wd2" y="hd2"/>
                </a:cxn>
              </a:cxnLst>
              <a:rect l="0" t="0" r="r" b="b"/>
              <a:pathLst>
                <a:path w="21352" h="21262" extrusionOk="0">
                  <a:moveTo>
                    <a:pt x="8917" y="2323"/>
                  </a:moveTo>
                  <a:cubicBezTo>
                    <a:pt x="11336" y="1983"/>
                    <a:pt x="14273" y="1957"/>
                    <a:pt x="16329" y="4241"/>
                  </a:cubicBezTo>
                  <a:cubicBezTo>
                    <a:pt x="18366" y="6308"/>
                    <a:pt x="19524" y="10685"/>
                    <a:pt x="17928" y="14126"/>
                  </a:cubicBezTo>
                  <a:cubicBezTo>
                    <a:pt x="16478" y="17676"/>
                    <a:pt x="13038" y="18536"/>
                    <a:pt x="10669" y="17232"/>
                  </a:cubicBezTo>
                  <a:cubicBezTo>
                    <a:pt x="8148" y="16014"/>
                    <a:pt x="6697" y="12631"/>
                    <a:pt x="5709" y="9685"/>
                  </a:cubicBezTo>
                  <a:cubicBezTo>
                    <a:pt x="4749" y="6593"/>
                    <a:pt x="3730" y="4467"/>
                    <a:pt x="2833" y="3186"/>
                  </a:cubicBezTo>
                  <a:cubicBezTo>
                    <a:pt x="1957" y="1892"/>
                    <a:pt x="1202" y="1442"/>
                    <a:pt x="1261" y="1375"/>
                  </a:cubicBezTo>
                  <a:cubicBezTo>
                    <a:pt x="1276" y="1273"/>
                    <a:pt x="1947" y="1914"/>
                    <a:pt x="3231" y="2272"/>
                  </a:cubicBezTo>
                  <a:cubicBezTo>
                    <a:pt x="4517" y="2661"/>
                    <a:pt x="6416" y="2767"/>
                    <a:pt x="8917" y="2323"/>
                  </a:cubicBezTo>
                  <a:close/>
                  <a:moveTo>
                    <a:pt x="4811" y="10065"/>
                  </a:moveTo>
                  <a:cubicBezTo>
                    <a:pt x="5238" y="12020"/>
                    <a:pt x="5611" y="14089"/>
                    <a:pt x="6411" y="15942"/>
                  </a:cubicBezTo>
                  <a:cubicBezTo>
                    <a:pt x="7190" y="17789"/>
                    <a:pt x="8396" y="19421"/>
                    <a:pt x="9996" y="20363"/>
                  </a:cubicBezTo>
                  <a:cubicBezTo>
                    <a:pt x="11578" y="21312"/>
                    <a:pt x="13556" y="21571"/>
                    <a:pt x="15481" y="20840"/>
                  </a:cubicBezTo>
                  <a:cubicBezTo>
                    <a:pt x="17392" y="20130"/>
                    <a:pt x="19251" y="18429"/>
                    <a:pt x="20290" y="15932"/>
                  </a:cubicBezTo>
                  <a:cubicBezTo>
                    <a:pt x="21403" y="13490"/>
                    <a:pt x="21585" y="10507"/>
                    <a:pt x="21093" y="7959"/>
                  </a:cubicBezTo>
                  <a:cubicBezTo>
                    <a:pt x="20609" y="5385"/>
                    <a:pt x="19450" y="3245"/>
                    <a:pt x="18039" y="1904"/>
                  </a:cubicBezTo>
                  <a:cubicBezTo>
                    <a:pt x="16623" y="538"/>
                    <a:pt x="14954" y="-29"/>
                    <a:pt x="13357" y="1"/>
                  </a:cubicBezTo>
                  <a:cubicBezTo>
                    <a:pt x="11746" y="9"/>
                    <a:pt x="10207" y="615"/>
                    <a:pt x="8716" y="1103"/>
                  </a:cubicBezTo>
                  <a:cubicBezTo>
                    <a:pt x="5792" y="2284"/>
                    <a:pt x="3632" y="2357"/>
                    <a:pt x="2174" y="1720"/>
                  </a:cubicBezTo>
                  <a:cubicBezTo>
                    <a:pt x="715" y="1085"/>
                    <a:pt x="11" y="378"/>
                    <a:pt x="0" y="409"/>
                  </a:cubicBezTo>
                  <a:cubicBezTo>
                    <a:pt x="-15" y="437"/>
                    <a:pt x="799" y="893"/>
                    <a:pt x="1933" y="2256"/>
                  </a:cubicBezTo>
                  <a:cubicBezTo>
                    <a:pt x="3089" y="3604"/>
                    <a:pt x="4121" y="6119"/>
                    <a:pt x="4811" y="10065"/>
                  </a:cubicBezTo>
                  <a:close/>
                </a:path>
              </a:pathLst>
            </a:custGeom>
            <a:grpFill/>
            <a:ln w="12700" cap="flat">
              <a:noFill/>
              <a:miter lim="400000"/>
            </a:ln>
            <a:effectLst/>
          </p:spPr>
          <p:txBody>
            <a:bodyPr wrap="square" lIns="32449" tIns="32449" rIns="32449" bIns="32449" numCol="1" anchor="ctr">
              <a:noAutofit/>
            </a:bodyPr>
            <a:lstStyle/>
            <a:p>
              <a:pPr lvl="0">
                <a:defRPr sz="3200">
                  <a:solidFill>
                    <a:srgbClr val="FFFFFF"/>
                  </a:solidFill>
                  <a:latin typeface="Helvetica Light"/>
                  <a:ea typeface="Helvetica Light"/>
                  <a:cs typeface="Helvetica Light"/>
                  <a:sym typeface="Helvetica Light"/>
                </a:defRPr>
              </a:pPr>
              <a:endParaRPr sz="2725">
                <a:solidFill>
                  <a:schemeClr val="accent1"/>
                </a:solidFill>
                <a:latin typeface="微软雅黑" panose="020B0503020204020204" charset="-122"/>
                <a:ea typeface="微软雅黑" panose="020B0503020204020204" charset="-122"/>
              </a:endParaRPr>
            </a:p>
          </p:txBody>
        </p:sp>
        <p:sp>
          <p:nvSpPr>
            <p:cNvPr id="25" name="Shape 1473"/>
            <p:cNvSpPr/>
            <p:nvPr/>
          </p:nvSpPr>
          <p:spPr>
            <a:xfrm>
              <a:off x="3882121" y="4309618"/>
              <a:ext cx="404706" cy="404706"/>
            </a:xfrm>
            <a:custGeom>
              <a:avLst/>
              <a:gdLst/>
              <a:ahLst/>
              <a:cxnLst>
                <a:cxn ang="0">
                  <a:pos x="wd2" y="hd2"/>
                </a:cxn>
                <a:cxn ang="5400000">
                  <a:pos x="wd2" y="hd2"/>
                </a:cxn>
                <a:cxn ang="10800000">
                  <a:pos x="wd2" y="hd2"/>
                </a:cxn>
                <a:cxn ang="16200000">
                  <a:pos x="wd2" y="hd2"/>
                </a:cxn>
              </a:cxnLst>
              <a:rect l="0" t="0" r="r" b="b"/>
              <a:pathLst>
                <a:path w="21395" h="21474" extrusionOk="0">
                  <a:moveTo>
                    <a:pt x="2578" y="8409"/>
                  </a:moveTo>
                  <a:cubicBezTo>
                    <a:pt x="2578" y="5193"/>
                    <a:pt x="5174" y="2587"/>
                    <a:pt x="8376" y="2587"/>
                  </a:cubicBezTo>
                  <a:cubicBezTo>
                    <a:pt x="11580" y="2587"/>
                    <a:pt x="14435" y="5451"/>
                    <a:pt x="14435" y="8666"/>
                  </a:cubicBezTo>
                  <a:cubicBezTo>
                    <a:pt x="14435" y="11882"/>
                    <a:pt x="11838" y="14488"/>
                    <a:pt x="8635" y="14488"/>
                  </a:cubicBezTo>
                  <a:cubicBezTo>
                    <a:pt x="5431" y="14488"/>
                    <a:pt x="2578" y="11624"/>
                    <a:pt x="2578" y="8409"/>
                  </a:cubicBezTo>
                  <a:close/>
                  <a:moveTo>
                    <a:pt x="20914" y="18167"/>
                  </a:moveTo>
                  <a:lnTo>
                    <a:pt x="15797" y="13032"/>
                  </a:lnTo>
                  <a:cubicBezTo>
                    <a:pt x="16568" y="11759"/>
                    <a:pt x="17013" y="10265"/>
                    <a:pt x="17013" y="8666"/>
                  </a:cubicBezTo>
                  <a:cubicBezTo>
                    <a:pt x="17013" y="4023"/>
                    <a:pt x="13004" y="0"/>
                    <a:pt x="8376" y="0"/>
                  </a:cubicBezTo>
                  <a:cubicBezTo>
                    <a:pt x="3750" y="0"/>
                    <a:pt x="0" y="3765"/>
                    <a:pt x="0" y="8409"/>
                  </a:cubicBezTo>
                  <a:cubicBezTo>
                    <a:pt x="0" y="13052"/>
                    <a:pt x="4008" y="17075"/>
                    <a:pt x="8635" y="17075"/>
                  </a:cubicBezTo>
                  <a:cubicBezTo>
                    <a:pt x="10173" y="17075"/>
                    <a:pt x="11614" y="16657"/>
                    <a:pt x="12852" y="15931"/>
                  </a:cubicBezTo>
                  <a:lnTo>
                    <a:pt x="17996" y="21094"/>
                  </a:lnTo>
                  <a:cubicBezTo>
                    <a:pt x="18500" y="21600"/>
                    <a:pt x="19317" y="21600"/>
                    <a:pt x="19819" y="21094"/>
                  </a:cubicBezTo>
                  <a:lnTo>
                    <a:pt x="21096" y="19815"/>
                  </a:lnTo>
                  <a:cubicBezTo>
                    <a:pt x="21600" y="19309"/>
                    <a:pt x="21417" y="18672"/>
                    <a:pt x="20914" y="18167"/>
                  </a:cubicBezTo>
                  <a:close/>
                </a:path>
              </a:pathLst>
            </a:custGeom>
            <a:grpFill/>
            <a:ln w="12700" cap="flat">
              <a:noFill/>
              <a:miter lim="400000"/>
            </a:ln>
            <a:effectLst/>
          </p:spPr>
          <p:txBody>
            <a:bodyPr wrap="square" lIns="32449" tIns="32449" rIns="32449" bIns="32449" numCol="1" anchor="ctr">
              <a:noAutofit/>
            </a:bodyPr>
            <a:lstStyle/>
            <a:p>
              <a:pPr lvl="0">
                <a:defRPr sz="3200">
                  <a:solidFill>
                    <a:srgbClr val="FFFFFF"/>
                  </a:solidFill>
                  <a:latin typeface="Helvetica Light"/>
                  <a:ea typeface="Helvetica Light"/>
                  <a:cs typeface="Helvetica Light"/>
                  <a:sym typeface="Helvetica Light"/>
                </a:defRPr>
              </a:pPr>
              <a:endParaRPr sz="2725">
                <a:solidFill>
                  <a:schemeClr val="accent1"/>
                </a:solidFill>
                <a:latin typeface="微软雅黑" panose="020B0503020204020204" charset="-122"/>
                <a:ea typeface="微软雅黑" panose="020B0503020204020204" charset="-122"/>
              </a:endParaRPr>
            </a:p>
          </p:txBody>
        </p:sp>
      </p:grpSp>
      <p:grpSp>
        <p:nvGrpSpPr>
          <p:cNvPr id="26" name="Group 3"/>
          <p:cNvGrpSpPr/>
          <p:nvPr/>
        </p:nvGrpSpPr>
        <p:grpSpPr>
          <a:xfrm>
            <a:off x="640207" y="2868507"/>
            <a:ext cx="1284055" cy="965011"/>
            <a:chOff x="1854714" y="4001618"/>
            <a:chExt cx="1507651" cy="1133051"/>
          </a:xfrm>
          <a:solidFill>
            <a:schemeClr val="bg1"/>
          </a:solidFill>
        </p:grpSpPr>
        <p:sp>
          <p:nvSpPr>
            <p:cNvPr id="27" name="Shape 1479"/>
            <p:cNvSpPr/>
            <p:nvPr/>
          </p:nvSpPr>
          <p:spPr>
            <a:xfrm>
              <a:off x="1854714" y="4001618"/>
              <a:ext cx="1507651" cy="1133051"/>
            </a:xfrm>
            <a:custGeom>
              <a:avLst/>
              <a:gdLst/>
              <a:ahLst/>
              <a:cxnLst>
                <a:cxn ang="0">
                  <a:pos x="wd2" y="hd2"/>
                </a:cxn>
                <a:cxn ang="5400000">
                  <a:pos x="wd2" y="hd2"/>
                </a:cxn>
                <a:cxn ang="10800000">
                  <a:pos x="wd2" y="hd2"/>
                </a:cxn>
                <a:cxn ang="16200000">
                  <a:pos x="wd2" y="hd2"/>
                </a:cxn>
              </a:cxnLst>
              <a:rect l="0" t="0" r="r" b="b"/>
              <a:pathLst>
                <a:path w="21352" h="21262" extrusionOk="0">
                  <a:moveTo>
                    <a:pt x="18120" y="2272"/>
                  </a:moveTo>
                  <a:cubicBezTo>
                    <a:pt x="19404" y="1914"/>
                    <a:pt x="20075" y="1273"/>
                    <a:pt x="20090" y="1375"/>
                  </a:cubicBezTo>
                  <a:cubicBezTo>
                    <a:pt x="20149" y="1442"/>
                    <a:pt x="19394" y="1892"/>
                    <a:pt x="18518" y="3186"/>
                  </a:cubicBezTo>
                  <a:cubicBezTo>
                    <a:pt x="17621" y="4467"/>
                    <a:pt x="16602" y="6593"/>
                    <a:pt x="15642" y="9685"/>
                  </a:cubicBezTo>
                  <a:cubicBezTo>
                    <a:pt x="14654" y="12631"/>
                    <a:pt x="13203" y="16014"/>
                    <a:pt x="10682" y="17232"/>
                  </a:cubicBezTo>
                  <a:cubicBezTo>
                    <a:pt x="8313" y="18536"/>
                    <a:pt x="4873" y="17676"/>
                    <a:pt x="3422" y="14126"/>
                  </a:cubicBezTo>
                  <a:cubicBezTo>
                    <a:pt x="1827" y="10685"/>
                    <a:pt x="2985" y="6308"/>
                    <a:pt x="5021" y="4241"/>
                  </a:cubicBezTo>
                  <a:cubicBezTo>
                    <a:pt x="7078" y="1957"/>
                    <a:pt x="10015" y="1983"/>
                    <a:pt x="12434" y="2323"/>
                  </a:cubicBezTo>
                  <a:cubicBezTo>
                    <a:pt x="14935" y="2767"/>
                    <a:pt x="16834" y="2662"/>
                    <a:pt x="18120" y="2272"/>
                  </a:cubicBezTo>
                  <a:close/>
                  <a:moveTo>
                    <a:pt x="19418" y="2256"/>
                  </a:moveTo>
                  <a:cubicBezTo>
                    <a:pt x="20552" y="893"/>
                    <a:pt x="21366" y="437"/>
                    <a:pt x="21351" y="409"/>
                  </a:cubicBezTo>
                  <a:cubicBezTo>
                    <a:pt x="21341" y="378"/>
                    <a:pt x="20635" y="1085"/>
                    <a:pt x="19177" y="1720"/>
                  </a:cubicBezTo>
                  <a:cubicBezTo>
                    <a:pt x="17719" y="2357"/>
                    <a:pt x="15559" y="2284"/>
                    <a:pt x="12635" y="1103"/>
                  </a:cubicBezTo>
                  <a:cubicBezTo>
                    <a:pt x="11144" y="615"/>
                    <a:pt x="9605" y="9"/>
                    <a:pt x="7994" y="1"/>
                  </a:cubicBezTo>
                  <a:cubicBezTo>
                    <a:pt x="6397" y="-29"/>
                    <a:pt x="4728" y="538"/>
                    <a:pt x="3312" y="1904"/>
                  </a:cubicBezTo>
                  <a:cubicBezTo>
                    <a:pt x="1901" y="3245"/>
                    <a:pt x="742" y="5385"/>
                    <a:pt x="258" y="7959"/>
                  </a:cubicBezTo>
                  <a:cubicBezTo>
                    <a:pt x="-234" y="10507"/>
                    <a:pt x="-52" y="13490"/>
                    <a:pt x="1061" y="15932"/>
                  </a:cubicBezTo>
                  <a:cubicBezTo>
                    <a:pt x="2100" y="18429"/>
                    <a:pt x="3959" y="20130"/>
                    <a:pt x="5870" y="20840"/>
                  </a:cubicBezTo>
                  <a:cubicBezTo>
                    <a:pt x="7795" y="21571"/>
                    <a:pt x="9773" y="21312"/>
                    <a:pt x="11355" y="20363"/>
                  </a:cubicBezTo>
                  <a:cubicBezTo>
                    <a:pt x="12955" y="19421"/>
                    <a:pt x="14161" y="17789"/>
                    <a:pt x="14940" y="15942"/>
                  </a:cubicBezTo>
                  <a:cubicBezTo>
                    <a:pt x="15740" y="14089"/>
                    <a:pt x="16113" y="12020"/>
                    <a:pt x="16540" y="10065"/>
                  </a:cubicBezTo>
                  <a:cubicBezTo>
                    <a:pt x="17230" y="6119"/>
                    <a:pt x="18262" y="3604"/>
                    <a:pt x="19418" y="2256"/>
                  </a:cubicBezTo>
                  <a:close/>
                </a:path>
              </a:pathLst>
            </a:custGeom>
            <a:grpFill/>
            <a:ln w="12700" cap="flat">
              <a:noFill/>
              <a:miter lim="400000"/>
            </a:ln>
            <a:effectLst/>
          </p:spPr>
          <p:txBody>
            <a:bodyPr wrap="square" lIns="32449" tIns="32449" rIns="32449" bIns="32449" numCol="1" anchor="ctr">
              <a:noAutofit/>
            </a:bodyPr>
            <a:lstStyle/>
            <a:p>
              <a:pPr lvl="0">
                <a:defRPr sz="3200">
                  <a:solidFill>
                    <a:srgbClr val="FFFFFF"/>
                  </a:solidFill>
                  <a:latin typeface="Helvetica Light"/>
                  <a:ea typeface="Helvetica Light"/>
                  <a:cs typeface="Helvetica Light"/>
                  <a:sym typeface="Helvetica Light"/>
                </a:defRPr>
              </a:pPr>
              <a:endParaRPr sz="2725">
                <a:solidFill>
                  <a:schemeClr val="accent1"/>
                </a:solidFill>
                <a:latin typeface="微软雅黑" panose="020B0503020204020204" charset="-122"/>
                <a:ea typeface="微软雅黑" panose="020B0503020204020204" charset="-122"/>
              </a:endParaRPr>
            </a:p>
          </p:txBody>
        </p:sp>
        <p:grpSp>
          <p:nvGrpSpPr>
            <p:cNvPr id="28" name="Group 1483"/>
            <p:cNvGrpSpPr/>
            <p:nvPr/>
          </p:nvGrpSpPr>
          <p:grpSpPr>
            <a:xfrm>
              <a:off x="2264393" y="4342430"/>
              <a:ext cx="389449" cy="339084"/>
              <a:chOff x="0" y="0"/>
              <a:chExt cx="839414" cy="730856"/>
            </a:xfrm>
            <a:grpFill/>
          </p:grpSpPr>
          <p:sp>
            <p:nvSpPr>
              <p:cNvPr id="29" name="Shape 1481"/>
              <p:cNvSpPr/>
              <p:nvPr/>
            </p:nvSpPr>
            <p:spPr>
              <a:xfrm>
                <a:off x="37288" y="0"/>
                <a:ext cx="763886" cy="214149"/>
              </a:xfrm>
              <a:custGeom>
                <a:avLst/>
                <a:gdLst/>
                <a:ahLst/>
                <a:cxnLst>
                  <a:cxn ang="0">
                    <a:pos x="wd2" y="hd2"/>
                  </a:cxn>
                  <a:cxn ang="5400000">
                    <a:pos x="wd2" y="hd2"/>
                  </a:cxn>
                  <a:cxn ang="10800000">
                    <a:pos x="wd2" y="hd2"/>
                  </a:cxn>
                  <a:cxn ang="16200000">
                    <a:pos x="wd2" y="hd2"/>
                  </a:cxn>
                </a:cxnLst>
                <a:rect l="0" t="0" r="r" b="b"/>
                <a:pathLst>
                  <a:path w="21238" h="21600" extrusionOk="0">
                    <a:moveTo>
                      <a:pt x="499" y="21600"/>
                    </a:moveTo>
                    <a:lnTo>
                      <a:pt x="20739" y="21600"/>
                    </a:lnTo>
                    <a:cubicBezTo>
                      <a:pt x="21419" y="21600"/>
                      <a:pt x="21309" y="18973"/>
                      <a:pt x="20970" y="18547"/>
                    </a:cubicBezTo>
                    <a:cubicBezTo>
                      <a:pt x="20632" y="18117"/>
                      <a:pt x="16870" y="12960"/>
                      <a:pt x="16216" y="12960"/>
                    </a:cubicBezTo>
                    <a:lnTo>
                      <a:pt x="15143" y="12960"/>
                    </a:lnTo>
                    <a:lnTo>
                      <a:pt x="15143" y="0"/>
                    </a:lnTo>
                    <a:lnTo>
                      <a:pt x="6095" y="0"/>
                    </a:lnTo>
                    <a:lnTo>
                      <a:pt x="6095" y="12960"/>
                    </a:lnTo>
                    <a:lnTo>
                      <a:pt x="5022" y="12960"/>
                    </a:lnTo>
                    <a:cubicBezTo>
                      <a:pt x="4367" y="12960"/>
                      <a:pt x="606" y="18117"/>
                      <a:pt x="268" y="18547"/>
                    </a:cubicBezTo>
                    <a:cubicBezTo>
                      <a:pt x="-71" y="18973"/>
                      <a:pt x="-181" y="21600"/>
                      <a:pt x="499" y="21600"/>
                    </a:cubicBezTo>
                    <a:close/>
                  </a:path>
                </a:pathLst>
              </a:custGeom>
              <a:grpFill/>
              <a:ln w="12700" cap="flat">
                <a:noFill/>
                <a:miter lim="400000"/>
              </a:ln>
              <a:effectLst/>
            </p:spPr>
            <p:txBody>
              <a:bodyPr wrap="square" lIns="32449" tIns="32449" rIns="32449" bIns="32449" numCol="1" anchor="ctr">
                <a:noAutofit/>
              </a:bodyPr>
              <a:lstStyle/>
              <a:p>
                <a:pPr lvl="0">
                  <a:defRPr sz="3200">
                    <a:solidFill>
                      <a:srgbClr val="FFFFFF"/>
                    </a:solidFill>
                    <a:latin typeface="Helvetica Light"/>
                    <a:ea typeface="Helvetica Light"/>
                    <a:cs typeface="Helvetica Light"/>
                    <a:sym typeface="Helvetica Light"/>
                  </a:defRPr>
                </a:pPr>
                <a:endParaRPr sz="2725">
                  <a:solidFill>
                    <a:schemeClr val="accent1"/>
                  </a:solidFill>
                  <a:latin typeface="微软雅黑" panose="020B0503020204020204" charset="-122"/>
                  <a:ea typeface="微软雅黑" panose="020B0503020204020204" charset="-122"/>
                </a:endParaRPr>
              </a:p>
            </p:txBody>
          </p:sp>
          <p:sp>
            <p:nvSpPr>
              <p:cNvPr id="30" name="Shape 1482"/>
              <p:cNvSpPr/>
              <p:nvPr/>
            </p:nvSpPr>
            <p:spPr>
              <a:xfrm>
                <a:off x="0" y="264041"/>
                <a:ext cx="839415" cy="466816"/>
              </a:xfrm>
              <a:custGeom>
                <a:avLst/>
                <a:gdLst/>
                <a:ahLst/>
                <a:cxnLst>
                  <a:cxn ang="0">
                    <a:pos x="wd2" y="hd2"/>
                  </a:cxn>
                  <a:cxn ang="5400000">
                    <a:pos x="wd2" y="hd2"/>
                  </a:cxn>
                  <a:cxn ang="10800000">
                    <a:pos x="wd2" y="hd2"/>
                  </a:cxn>
                  <a:cxn ang="16200000">
                    <a:pos x="wd2" y="hd2"/>
                  </a:cxn>
                </a:cxnLst>
                <a:rect l="0" t="0" r="r" b="b"/>
                <a:pathLst>
                  <a:path w="21600" h="21600" extrusionOk="0">
                    <a:moveTo>
                      <a:pt x="20388" y="0"/>
                    </a:moveTo>
                    <a:lnTo>
                      <a:pt x="1212" y="0"/>
                    </a:lnTo>
                    <a:cubicBezTo>
                      <a:pt x="606" y="0"/>
                      <a:pt x="0" y="1289"/>
                      <a:pt x="0" y="2378"/>
                    </a:cubicBezTo>
                    <a:lnTo>
                      <a:pt x="0" y="9313"/>
                    </a:lnTo>
                    <a:cubicBezTo>
                      <a:pt x="0" y="10404"/>
                      <a:pt x="606" y="11691"/>
                      <a:pt x="1212" y="11691"/>
                    </a:cubicBezTo>
                    <a:lnTo>
                      <a:pt x="3397" y="11691"/>
                    </a:lnTo>
                    <a:lnTo>
                      <a:pt x="2424" y="21600"/>
                    </a:lnTo>
                    <a:lnTo>
                      <a:pt x="19176" y="21600"/>
                    </a:lnTo>
                    <a:lnTo>
                      <a:pt x="18203" y="11691"/>
                    </a:lnTo>
                    <a:lnTo>
                      <a:pt x="20388" y="11691"/>
                    </a:lnTo>
                    <a:cubicBezTo>
                      <a:pt x="20994" y="11691"/>
                      <a:pt x="21600" y="10404"/>
                      <a:pt x="21600" y="9313"/>
                    </a:cubicBezTo>
                    <a:lnTo>
                      <a:pt x="21600" y="2378"/>
                    </a:lnTo>
                    <a:cubicBezTo>
                      <a:pt x="21600" y="1289"/>
                      <a:pt x="20994" y="0"/>
                      <a:pt x="20388" y="0"/>
                    </a:cubicBezTo>
                    <a:close/>
                  </a:path>
                </a:pathLst>
              </a:custGeom>
              <a:grpFill/>
              <a:ln w="12700" cap="flat">
                <a:noFill/>
                <a:miter lim="400000"/>
              </a:ln>
              <a:effectLst/>
            </p:spPr>
            <p:txBody>
              <a:bodyPr wrap="square" lIns="32449" tIns="32449" rIns="32449" bIns="32449" numCol="1" anchor="ctr">
                <a:noAutofit/>
              </a:bodyPr>
              <a:lstStyle/>
              <a:p>
                <a:pPr lvl="0">
                  <a:defRPr sz="3200">
                    <a:solidFill>
                      <a:srgbClr val="FFFFFF"/>
                    </a:solidFill>
                    <a:latin typeface="Helvetica Light"/>
                    <a:ea typeface="Helvetica Light"/>
                    <a:cs typeface="Helvetica Light"/>
                    <a:sym typeface="Helvetica Light"/>
                  </a:defRPr>
                </a:pPr>
                <a:endParaRPr sz="2725">
                  <a:solidFill>
                    <a:schemeClr val="accent1"/>
                  </a:solidFill>
                  <a:latin typeface="微软雅黑" panose="020B0503020204020204" charset="-122"/>
                  <a:ea typeface="微软雅黑" panose="020B0503020204020204" charset="-122"/>
                </a:endParaRPr>
              </a:p>
            </p:txBody>
          </p:sp>
        </p:grpSp>
      </p:grpSp>
      <p:grpSp>
        <p:nvGrpSpPr>
          <p:cNvPr id="31" name="Group 2"/>
          <p:cNvGrpSpPr/>
          <p:nvPr/>
        </p:nvGrpSpPr>
        <p:grpSpPr>
          <a:xfrm>
            <a:off x="640205" y="2010411"/>
            <a:ext cx="1284062" cy="965002"/>
            <a:chOff x="1854714" y="2994101"/>
            <a:chExt cx="1507658" cy="1133040"/>
          </a:xfrm>
          <a:solidFill>
            <a:schemeClr val="tx1"/>
          </a:solidFill>
        </p:grpSpPr>
        <p:sp>
          <p:nvSpPr>
            <p:cNvPr id="32" name="Shape 1485"/>
            <p:cNvSpPr/>
            <p:nvPr/>
          </p:nvSpPr>
          <p:spPr>
            <a:xfrm>
              <a:off x="1854714" y="2994101"/>
              <a:ext cx="1507658" cy="1133040"/>
            </a:xfrm>
            <a:custGeom>
              <a:avLst/>
              <a:gdLst/>
              <a:ahLst/>
              <a:cxnLst>
                <a:cxn ang="0">
                  <a:pos x="wd2" y="hd2"/>
                </a:cxn>
                <a:cxn ang="5400000">
                  <a:pos x="wd2" y="hd2"/>
                </a:cxn>
                <a:cxn ang="10800000">
                  <a:pos x="wd2" y="hd2"/>
                </a:cxn>
                <a:cxn ang="16200000">
                  <a:pos x="wd2" y="hd2"/>
                </a:cxn>
              </a:cxnLst>
              <a:rect l="0" t="0" r="r" b="b"/>
              <a:pathLst>
                <a:path w="21351" h="21262" extrusionOk="0">
                  <a:moveTo>
                    <a:pt x="18518" y="18074"/>
                  </a:moveTo>
                  <a:cubicBezTo>
                    <a:pt x="19394" y="19369"/>
                    <a:pt x="20148" y="19818"/>
                    <a:pt x="20089" y="19886"/>
                  </a:cubicBezTo>
                  <a:cubicBezTo>
                    <a:pt x="20075" y="19988"/>
                    <a:pt x="19404" y="19346"/>
                    <a:pt x="18119" y="18989"/>
                  </a:cubicBezTo>
                  <a:cubicBezTo>
                    <a:pt x="16834" y="18599"/>
                    <a:pt x="14935" y="18494"/>
                    <a:pt x="12434" y="18937"/>
                  </a:cubicBezTo>
                  <a:cubicBezTo>
                    <a:pt x="10015" y="19277"/>
                    <a:pt x="7078" y="19303"/>
                    <a:pt x="5021" y="17019"/>
                  </a:cubicBezTo>
                  <a:cubicBezTo>
                    <a:pt x="2985" y="14953"/>
                    <a:pt x="1827" y="10576"/>
                    <a:pt x="3422" y="7135"/>
                  </a:cubicBezTo>
                  <a:cubicBezTo>
                    <a:pt x="4873" y="3585"/>
                    <a:pt x="8313" y="2724"/>
                    <a:pt x="10682" y="4029"/>
                  </a:cubicBezTo>
                  <a:cubicBezTo>
                    <a:pt x="13203" y="5247"/>
                    <a:pt x="14654" y="8629"/>
                    <a:pt x="15642" y="11576"/>
                  </a:cubicBezTo>
                  <a:cubicBezTo>
                    <a:pt x="16602" y="14668"/>
                    <a:pt x="17621" y="16794"/>
                    <a:pt x="18518" y="18074"/>
                  </a:cubicBezTo>
                  <a:close/>
                  <a:moveTo>
                    <a:pt x="19178" y="19556"/>
                  </a:moveTo>
                  <a:cubicBezTo>
                    <a:pt x="20635" y="20176"/>
                    <a:pt x="21340" y="20882"/>
                    <a:pt x="21351" y="20851"/>
                  </a:cubicBezTo>
                  <a:cubicBezTo>
                    <a:pt x="21366" y="20823"/>
                    <a:pt x="20552" y="20368"/>
                    <a:pt x="19408" y="19011"/>
                  </a:cubicBezTo>
                  <a:cubicBezTo>
                    <a:pt x="18262" y="17657"/>
                    <a:pt x="17230" y="15142"/>
                    <a:pt x="16540" y="11196"/>
                  </a:cubicBezTo>
                  <a:cubicBezTo>
                    <a:pt x="16113" y="9241"/>
                    <a:pt x="15740" y="7172"/>
                    <a:pt x="14940" y="5319"/>
                  </a:cubicBezTo>
                  <a:cubicBezTo>
                    <a:pt x="14161" y="3472"/>
                    <a:pt x="12955" y="1840"/>
                    <a:pt x="11355" y="899"/>
                  </a:cubicBezTo>
                  <a:cubicBezTo>
                    <a:pt x="9773" y="-51"/>
                    <a:pt x="7795" y="-310"/>
                    <a:pt x="5870" y="421"/>
                  </a:cubicBezTo>
                  <a:cubicBezTo>
                    <a:pt x="3959" y="1131"/>
                    <a:pt x="2100" y="2831"/>
                    <a:pt x="1061" y="5329"/>
                  </a:cubicBezTo>
                  <a:cubicBezTo>
                    <a:pt x="-52" y="7770"/>
                    <a:pt x="-234" y="10753"/>
                    <a:pt x="257" y="13302"/>
                  </a:cubicBezTo>
                  <a:cubicBezTo>
                    <a:pt x="742" y="15876"/>
                    <a:pt x="1900" y="18016"/>
                    <a:pt x="3312" y="19357"/>
                  </a:cubicBezTo>
                  <a:cubicBezTo>
                    <a:pt x="4727" y="20723"/>
                    <a:pt x="6397" y="21290"/>
                    <a:pt x="7993" y="21260"/>
                  </a:cubicBezTo>
                  <a:cubicBezTo>
                    <a:pt x="9605" y="21252"/>
                    <a:pt x="11144" y="20646"/>
                    <a:pt x="12635" y="20178"/>
                  </a:cubicBezTo>
                  <a:cubicBezTo>
                    <a:pt x="15559" y="18976"/>
                    <a:pt x="17719" y="18904"/>
                    <a:pt x="19178" y="19556"/>
                  </a:cubicBezTo>
                  <a:close/>
                </a:path>
              </a:pathLst>
            </a:custGeom>
            <a:grpFill/>
            <a:ln w="12700" cap="flat">
              <a:noFill/>
              <a:miter lim="400000"/>
            </a:ln>
            <a:effectLst/>
          </p:spPr>
          <p:txBody>
            <a:bodyPr wrap="square" lIns="32449" tIns="32449" rIns="32449" bIns="32449" numCol="1" anchor="ctr">
              <a:noAutofit/>
            </a:bodyPr>
            <a:lstStyle/>
            <a:p>
              <a:pPr lvl="0">
                <a:defRPr sz="3200">
                  <a:solidFill>
                    <a:srgbClr val="FFFFFF"/>
                  </a:solidFill>
                  <a:latin typeface="Helvetica Light"/>
                  <a:ea typeface="Helvetica Light"/>
                  <a:cs typeface="Helvetica Light"/>
                  <a:sym typeface="Helvetica Light"/>
                </a:defRPr>
              </a:pPr>
              <a:endParaRPr sz="2725">
                <a:solidFill>
                  <a:schemeClr val="accent1"/>
                </a:solidFill>
                <a:latin typeface="微软雅黑" panose="020B0503020204020204" charset="-122"/>
                <a:ea typeface="微软雅黑" panose="020B0503020204020204" charset="-122"/>
              </a:endParaRPr>
            </a:p>
          </p:txBody>
        </p:sp>
        <p:sp>
          <p:nvSpPr>
            <p:cNvPr id="33" name="Shape 1487"/>
            <p:cNvSpPr/>
            <p:nvPr/>
          </p:nvSpPr>
          <p:spPr>
            <a:xfrm>
              <a:off x="2316869" y="3391080"/>
              <a:ext cx="237359" cy="339084"/>
            </a:xfrm>
            <a:custGeom>
              <a:avLst/>
              <a:gdLst/>
              <a:ahLst/>
              <a:cxnLst>
                <a:cxn ang="0">
                  <a:pos x="wd2" y="hd2"/>
                </a:cxn>
                <a:cxn ang="5400000">
                  <a:pos x="wd2" y="hd2"/>
                </a:cxn>
                <a:cxn ang="10800000">
                  <a:pos x="wd2" y="hd2"/>
                </a:cxn>
                <a:cxn ang="16200000">
                  <a:pos x="wd2" y="hd2"/>
                </a:cxn>
              </a:cxnLst>
              <a:rect l="0" t="0" r="r" b="b"/>
              <a:pathLst>
                <a:path w="20957" h="21276" extrusionOk="0">
                  <a:moveTo>
                    <a:pt x="1877" y="21023"/>
                  </a:moveTo>
                  <a:cubicBezTo>
                    <a:pt x="2335" y="19958"/>
                    <a:pt x="3030" y="18458"/>
                    <a:pt x="3960" y="16288"/>
                  </a:cubicBezTo>
                  <a:cubicBezTo>
                    <a:pt x="8011" y="15823"/>
                    <a:pt x="9689" y="16658"/>
                    <a:pt x="12261" y="13325"/>
                  </a:cubicBezTo>
                  <a:cubicBezTo>
                    <a:pt x="10172" y="13789"/>
                    <a:pt x="7654" y="12465"/>
                    <a:pt x="7789" y="11892"/>
                  </a:cubicBezTo>
                  <a:cubicBezTo>
                    <a:pt x="7924" y="11318"/>
                    <a:pt x="13647" y="12306"/>
                    <a:pt x="17393" y="8447"/>
                  </a:cubicBezTo>
                  <a:cubicBezTo>
                    <a:pt x="12670" y="9202"/>
                    <a:pt x="11160" y="7540"/>
                    <a:pt x="11769" y="7289"/>
                  </a:cubicBezTo>
                  <a:cubicBezTo>
                    <a:pt x="13175" y="6708"/>
                    <a:pt x="17348" y="7048"/>
                    <a:pt x="19572" y="5477"/>
                  </a:cubicBezTo>
                  <a:cubicBezTo>
                    <a:pt x="20719" y="4669"/>
                    <a:pt x="21256" y="2702"/>
                    <a:pt x="20789" y="2000"/>
                  </a:cubicBezTo>
                  <a:cubicBezTo>
                    <a:pt x="20229" y="1153"/>
                    <a:pt x="16813" y="-111"/>
                    <a:pt x="14931" y="7"/>
                  </a:cubicBezTo>
                  <a:cubicBezTo>
                    <a:pt x="13047" y="126"/>
                    <a:pt x="10093" y="5208"/>
                    <a:pt x="9217" y="5168"/>
                  </a:cubicBezTo>
                  <a:cubicBezTo>
                    <a:pt x="8341" y="5128"/>
                    <a:pt x="8166" y="2892"/>
                    <a:pt x="9694" y="813"/>
                  </a:cubicBezTo>
                  <a:cubicBezTo>
                    <a:pt x="8081" y="1330"/>
                    <a:pt x="5127" y="2940"/>
                    <a:pt x="4200" y="4315"/>
                  </a:cubicBezTo>
                  <a:cubicBezTo>
                    <a:pt x="2475" y="6874"/>
                    <a:pt x="4362" y="12744"/>
                    <a:pt x="3757" y="12953"/>
                  </a:cubicBezTo>
                  <a:cubicBezTo>
                    <a:pt x="3151" y="13163"/>
                    <a:pt x="1114" y="10259"/>
                    <a:pt x="505" y="8944"/>
                  </a:cubicBezTo>
                  <a:cubicBezTo>
                    <a:pt x="-324" y="10961"/>
                    <a:pt x="-344" y="12982"/>
                    <a:pt x="2082" y="15667"/>
                  </a:cubicBezTo>
                  <a:cubicBezTo>
                    <a:pt x="1167" y="17429"/>
                    <a:pt x="667" y="19457"/>
                    <a:pt x="592" y="20487"/>
                  </a:cubicBezTo>
                  <a:cubicBezTo>
                    <a:pt x="557" y="21312"/>
                    <a:pt x="1675" y="21489"/>
                    <a:pt x="1877" y="21023"/>
                  </a:cubicBezTo>
                  <a:close/>
                </a:path>
              </a:pathLst>
            </a:custGeom>
            <a:grpFill/>
            <a:ln w="12700" cap="flat">
              <a:noFill/>
              <a:miter lim="400000"/>
            </a:ln>
            <a:effectLst/>
          </p:spPr>
          <p:txBody>
            <a:bodyPr wrap="square" lIns="32449" tIns="32449" rIns="32449" bIns="32449" numCol="1" anchor="ctr">
              <a:noAutofit/>
            </a:bodyPr>
            <a:lstStyle/>
            <a:p>
              <a:pPr lvl="0">
                <a:defRPr sz="3200">
                  <a:solidFill>
                    <a:srgbClr val="FFFFFF"/>
                  </a:solidFill>
                  <a:latin typeface="Helvetica Light"/>
                  <a:ea typeface="Helvetica Light"/>
                  <a:cs typeface="Helvetica Light"/>
                  <a:sym typeface="Helvetica Light"/>
                </a:defRPr>
              </a:pPr>
              <a:endParaRPr sz="2725">
                <a:solidFill>
                  <a:schemeClr val="accent1"/>
                </a:solidFill>
                <a:latin typeface="微软雅黑" panose="020B0503020204020204" charset="-122"/>
                <a:ea typeface="微软雅黑" panose="020B0503020204020204" charset="-122"/>
              </a:endParaRPr>
            </a:p>
          </p:txBody>
        </p:sp>
      </p:grpSp>
      <p:pic>
        <p:nvPicPr>
          <p:cNvPr id="2" name="图片 1"/>
          <p:cNvPicPr>
            <a:picLocks noChangeAspect="1"/>
          </p:cNvPicPr>
          <p:nvPr/>
        </p:nvPicPr>
        <p:blipFill>
          <a:blip r:embed="rId1"/>
          <a:stretch>
            <a:fillRect/>
          </a:stretch>
        </p:blipFill>
        <p:spPr>
          <a:xfrm>
            <a:off x="3458210" y="1199515"/>
            <a:ext cx="4767580" cy="3208655"/>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000" fill="hold">
                                          <p:stCondLst>
                                            <p:cond delay="0"/>
                                          </p:stCondLst>
                                        </p:cTn>
                                        <p:tgtEl>
                                          <p:spTgt spid="8"/>
                                        </p:tgtEl>
                                        <p:attrNameLst>
                                          <p:attrName>style.visibility</p:attrName>
                                        </p:attrNameLst>
                                      </p:cBhvr>
                                      <p:to>
                                        <p:strVal val="visible"/>
                                      </p:to>
                                    </p:set>
                                    <p:anim calcmode="lin" valueType="num">
                                      <p:cBhvr>
                                        <p:cTn id="7" dur="1000" fill="hold"/>
                                        <p:tgtEl>
                                          <p:spTgt spid="8"/>
                                        </p:tgtEl>
                                        <p:attrNameLst>
                                          <p:attrName>ppt_w</p:attrName>
                                        </p:attrNameLst>
                                      </p:cBhvr>
                                      <p:tavLst>
                                        <p:tav tm="0">
                                          <p:val>
                                            <p:fltVal val="0"/>
                                          </p:val>
                                        </p:tav>
                                        <p:tav tm="100000">
                                          <p:val>
                                            <p:strVal val="#ppt_w"/>
                                          </p:val>
                                        </p:tav>
                                      </p:tavLst>
                                    </p:anim>
                                    <p:anim calcmode="lin" valueType="num">
                                      <p:cBhvr>
                                        <p:cTn id="8" dur="1000" fill="hold"/>
                                        <p:tgtEl>
                                          <p:spTgt spid="8"/>
                                        </p:tgtEl>
                                        <p:attrNameLst>
                                          <p:attrName>ppt_h</p:attrName>
                                        </p:attrNameLst>
                                      </p:cBhvr>
                                      <p:tavLst>
                                        <p:tav tm="0">
                                          <p:val>
                                            <p:fltVal val="0"/>
                                          </p:val>
                                        </p:tav>
                                        <p:tav tm="100000">
                                          <p:val>
                                            <p:strVal val="#ppt_h"/>
                                          </p:val>
                                        </p:tav>
                                      </p:tavLst>
                                    </p:anim>
                                    <p:animEffect transition="in" filter="fade">
                                      <p:cBhvr>
                                        <p:cTn id="9" dur="1000"/>
                                        <p:tgtEl>
                                          <p:spTgt spid="8"/>
                                        </p:tgtEl>
                                      </p:cBhvr>
                                    </p:animEffect>
                                  </p:childTnLst>
                                </p:cTn>
                              </p:par>
                              <p:par>
                                <p:cTn id="10" presetID="53" presetClass="entr" presetSubtype="16" fill="hold" nodeType="withEffect">
                                  <p:stCondLst>
                                    <p:cond delay="0"/>
                                  </p:stCondLst>
                                  <p:childTnLst>
                                    <p:set>
                                      <p:cBhvr>
                                        <p:cTn id="11" dur="1000" fill="hold">
                                          <p:stCondLst>
                                            <p:cond delay="0"/>
                                          </p:stCondLst>
                                        </p:cTn>
                                        <p:tgtEl>
                                          <p:spTgt spid="11"/>
                                        </p:tgtEl>
                                        <p:attrNameLst>
                                          <p:attrName>style.visibility</p:attrName>
                                        </p:attrNameLst>
                                      </p:cBhvr>
                                      <p:to>
                                        <p:strVal val="visible"/>
                                      </p:to>
                                    </p:set>
                                    <p:anim calcmode="lin" valueType="num">
                                      <p:cBhvr>
                                        <p:cTn id="12" dur="1000" fill="hold"/>
                                        <p:tgtEl>
                                          <p:spTgt spid="11"/>
                                        </p:tgtEl>
                                        <p:attrNameLst>
                                          <p:attrName>ppt_w</p:attrName>
                                        </p:attrNameLst>
                                      </p:cBhvr>
                                      <p:tavLst>
                                        <p:tav tm="0">
                                          <p:val>
                                            <p:fltVal val="0"/>
                                          </p:val>
                                        </p:tav>
                                        <p:tav tm="100000">
                                          <p:val>
                                            <p:strVal val="#ppt_w"/>
                                          </p:val>
                                        </p:tav>
                                      </p:tavLst>
                                    </p:anim>
                                    <p:anim calcmode="lin" valueType="num">
                                      <p:cBhvr>
                                        <p:cTn id="13" dur="1000" fill="hold"/>
                                        <p:tgtEl>
                                          <p:spTgt spid="11"/>
                                        </p:tgtEl>
                                        <p:attrNameLst>
                                          <p:attrName>ppt_h</p:attrName>
                                        </p:attrNameLst>
                                      </p:cBhvr>
                                      <p:tavLst>
                                        <p:tav tm="0">
                                          <p:val>
                                            <p:fltVal val="0"/>
                                          </p:val>
                                        </p:tav>
                                        <p:tav tm="100000">
                                          <p:val>
                                            <p:strVal val="#ppt_h"/>
                                          </p:val>
                                        </p:tav>
                                      </p:tavLst>
                                    </p:anim>
                                    <p:animEffect transition="in" filter="fade">
                                      <p:cBhvr>
                                        <p:cTn id="14" dur="1000"/>
                                        <p:tgtEl>
                                          <p:spTgt spid="11"/>
                                        </p:tgtEl>
                                      </p:cBhvr>
                                    </p:animEffect>
                                  </p:childTnLst>
                                </p:cTn>
                              </p:par>
                              <p:par>
                                <p:cTn id="15" presetID="53" presetClass="entr" presetSubtype="16" fill="hold" nodeType="withEffect">
                                  <p:stCondLst>
                                    <p:cond delay="0"/>
                                  </p:stCondLst>
                                  <p:childTnLst>
                                    <p:set>
                                      <p:cBhvr>
                                        <p:cTn id="16" dur="1000" fill="hold">
                                          <p:stCondLst>
                                            <p:cond delay="0"/>
                                          </p:stCondLst>
                                        </p:cTn>
                                        <p:tgtEl>
                                          <p:spTgt spid="20"/>
                                        </p:tgtEl>
                                        <p:attrNameLst>
                                          <p:attrName>style.visibility</p:attrName>
                                        </p:attrNameLst>
                                      </p:cBhvr>
                                      <p:to>
                                        <p:strVal val="visible"/>
                                      </p:to>
                                    </p:set>
                                    <p:anim calcmode="lin" valueType="num">
                                      <p:cBhvr>
                                        <p:cTn id="17" dur="1000" fill="hold"/>
                                        <p:tgtEl>
                                          <p:spTgt spid="20"/>
                                        </p:tgtEl>
                                        <p:attrNameLst>
                                          <p:attrName>ppt_w</p:attrName>
                                        </p:attrNameLst>
                                      </p:cBhvr>
                                      <p:tavLst>
                                        <p:tav tm="0">
                                          <p:val>
                                            <p:fltVal val="0"/>
                                          </p:val>
                                        </p:tav>
                                        <p:tav tm="100000">
                                          <p:val>
                                            <p:strVal val="#ppt_w"/>
                                          </p:val>
                                        </p:tav>
                                      </p:tavLst>
                                    </p:anim>
                                    <p:anim calcmode="lin" valueType="num">
                                      <p:cBhvr>
                                        <p:cTn id="18" dur="1000" fill="hold"/>
                                        <p:tgtEl>
                                          <p:spTgt spid="20"/>
                                        </p:tgtEl>
                                        <p:attrNameLst>
                                          <p:attrName>ppt_h</p:attrName>
                                        </p:attrNameLst>
                                      </p:cBhvr>
                                      <p:tavLst>
                                        <p:tav tm="0">
                                          <p:val>
                                            <p:fltVal val="0"/>
                                          </p:val>
                                        </p:tav>
                                        <p:tav tm="100000">
                                          <p:val>
                                            <p:strVal val="#ppt_h"/>
                                          </p:val>
                                        </p:tav>
                                      </p:tavLst>
                                    </p:anim>
                                    <p:animEffect transition="in" filter="fade">
                                      <p:cBhvr>
                                        <p:cTn id="19" dur="1000"/>
                                        <p:tgtEl>
                                          <p:spTgt spid="20"/>
                                        </p:tgtEl>
                                      </p:cBhvr>
                                    </p:animEffect>
                                  </p:childTnLst>
                                </p:cTn>
                              </p:par>
                              <p:par>
                                <p:cTn id="20" presetID="53" presetClass="entr" presetSubtype="16" fill="hold" nodeType="withEffect">
                                  <p:stCondLst>
                                    <p:cond delay="0"/>
                                  </p:stCondLst>
                                  <p:childTnLst>
                                    <p:set>
                                      <p:cBhvr>
                                        <p:cTn id="21" dur="1000" fill="hold">
                                          <p:stCondLst>
                                            <p:cond delay="0"/>
                                          </p:stCondLst>
                                        </p:cTn>
                                        <p:tgtEl>
                                          <p:spTgt spid="23"/>
                                        </p:tgtEl>
                                        <p:attrNameLst>
                                          <p:attrName>style.visibility</p:attrName>
                                        </p:attrNameLst>
                                      </p:cBhvr>
                                      <p:to>
                                        <p:strVal val="visible"/>
                                      </p:to>
                                    </p:set>
                                    <p:anim calcmode="lin" valueType="num">
                                      <p:cBhvr>
                                        <p:cTn id="22" dur="1000" fill="hold"/>
                                        <p:tgtEl>
                                          <p:spTgt spid="23"/>
                                        </p:tgtEl>
                                        <p:attrNameLst>
                                          <p:attrName>ppt_w</p:attrName>
                                        </p:attrNameLst>
                                      </p:cBhvr>
                                      <p:tavLst>
                                        <p:tav tm="0">
                                          <p:val>
                                            <p:fltVal val="0"/>
                                          </p:val>
                                        </p:tav>
                                        <p:tav tm="100000">
                                          <p:val>
                                            <p:strVal val="#ppt_w"/>
                                          </p:val>
                                        </p:tav>
                                      </p:tavLst>
                                    </p:anim>
                                    <p:anim calcmode="lin" valueType="num">
                                      <p:cBhvr>
                                        <p:cTn id="23" dur="1000" fill="hold"/>
                                        <p:tgtEl>
                                          <p:spTgt spid="23"/>
                                        </p:tgtEl>
                                        <p:attrNameLst>
                                          <p:attrName>ppt_h</p:attrName>
                                        </p:attrNameLst>
                                      </p:cBhvr>
                                      <p:tavLst>
                                        <p:tav tm="0">
                                          <p:val>
                                            <p:fltVal val="0"/>
                                          </p:val>
                                        </p:tav>
                                        <p:tav tm="100000">
                                          <p:val>
                                            <p:strVal val="#ppt_h"/>
                                          </p:val>
                                        </p:tav>
                                      </p:tavLst>
                                    </p:anim>
                                    <p:animEffect transition="in" filter="fade">
                                      <p:cBhvr>
                                        <p:cTn id="24" dur="1000"/>
                                        <p:tgtEl>
                                          <p:spTgt spid="23"/>
                                        </p:tgtEl>
                                      </p:cBhvr>
                                    </p:animEffect>
                                  </p:childTnLst>
                                </p:cTn>
                              </p:par>
                              <p:par>
                                <p:cTn id="25" presetID="53" presetClass="entr" presetSubtype="16" fill="hold" nodeType="withEffect">
                                  <p:stCondLst>
                                    <p:cond delay="0"/>
                                  </p:stCondLst>
                                  <p:childTnLst>
                                    <p:set>
                                      <p:cBhvr>
                                        <p:cTn id="26" dur="1000" fill="hold">
                                          <p:stCondLst>
                                            <p:cond delay="0"/>
                                          </p:stCondLst>
                                        </p:cTn>
                                        <p:tgtEl>
                                          <p:spTgt spid="26"/>
                                        </p:tgtEl>
                                        <p:attrNameLst>
                                          <p:attrName>style.visibility</p:attrName>
                                        </p:attrNameLst>
                                      </p:cBhvr>
                                      <p:to>
                                        <p:strVal val="visible"/>
                                      </p:to>
                                    </p:set>
                                    <p:anim calcmode="lin" valueType="num">
                                      <p:cBhvr>
                                        <p:cTn id="27" dur="1000" fill="hold"/>
                                        <p:tgtEl>
                                          <p:spTgt spid="26"/>
                                        </p:tgtEl>
                                        <p:attrNameLst>
                                          <p:attrName>ppt_w</p:attrName>
                                        </p:attrNameLst>
                                      </p:cBhvr>
                                      <p:tavLst>
                                        <p:tav tm="0">
                                          <p:val>
                                            <p:fltVal val="0"/>
                                          </p:val>
                                        </p:tav>
                                        <p:tav tm="100000">
                                          <p:val>
                                            <p:strVal val="#ppt_w"/>
                                          </p:val>
                                        </p:tav>
                                      </p:tavLst>
                                    </p:anim>
                                    <p:anim calcmode="lin" valueType="num">
                                      <p:cBhvr>
                                        <p:cTn id="28" dur="1000" fill="hold"/>
                                        <p:tgtEl>
                                          <p:spTgt spid="26"/>
                                        </p:tgtEl>
                                        <p:attrNameLst>
                                          <p:attrName>ppt_h</p:attrName>
                                        </p:attrNameLst>
                                      </p:cBhvr>
                                      <p:tavLst>
                                        <p:tav tm="0">
                                          <p:val>
                                            <p:fltVal val="0"/>
                                          </p:val>
                                        </p:tav>
                                        <p:tav tm="100000">
                                          <p:val>
                                            <p:strVal val="#ppt_h"/>
                                          </p:val>
                                        </p:tav>
                                      </p:tavLst>
                                    </p:anim>
                                    <p:animEffect transition="in" filter="fade">
                                      <p:cBhvr>
                                        <p:cTn id="29" dur="1000"/>
                                        <p:tgtEl>
                                          <p:spTgt spid="26"/>
                                        </p:tgtEl>
                                      </p:cBhvr>
                                    </p:animEffect>
                                  </p:childTnLst>
                                </p:cTn>
                              </p:par>
                              <p:par>
                                <p:cTn id="30" presetID="53" presetClass="entr" presetSubtype="16" fill="hold" nodeType="withEffect">
                                  <p:stCondLst>
                                    <p:cond delay="0"/>
                                  </p:stCondLst>
                                  <p:childTnLst>
                                    <p:set>
                                      <p:cBhvr>
                                        <p:cTn id="31" dur="1000" fill="hold">
                                          <p:stCondLst>
                                            <p:cond delay="0"/>
                                          </p:stCondLst>
                                        </p:cTn>
                                        <p:tgtEl>
                                          <p:spTgt spid="31"/>
                                        </p:tgtEl>
                                        <p:attrNameLst>
                                          <p:attrName>style.visibility</p:attrName>
                                        </p:attrNameLst>
                                      </p:cBhvr>
                                      <p:to>
                                        <p:strVal val="visible"/>
                                      </p:to>
                                    </p:set>
                                    <p:anim calcmode="lin" valueType="num">
                                      <p:cBhvr>
                                        <p:cTn id="32" dur="1000" fill="hold"/>
                                        <p:tgtEl>
                                          <p:spTgt spid="31"/>
                                        </p:tgtEl>
                                        <p:attrNameLst>
                                          <p:attrName>ppt_w</p:attrName>
                                        </p:attrNameLst>
                                      </p:cBhvr>
                                      <p:tavLst>
                                        <p:tav tm="0">
                                          <p:val>
                                            <p:fltVal val="0"/>
                                          </p:val>
                                        </p:tav>
                                        <p:tav tm="100000">
                                          <p:val>
                                            <p:strVal val="#ppt_w"/>
                                          </p:val>
                                        </p:tav>
                                      </p:tavLst>
                                    </p:anim>
                                    <p:anim calcmode="lin" valueType="num">
                                      <p:cBhvr>
                                        <p:cTn id="33" dur="1000" fill="hold"/>
                                        <p:tgtEl>
                                          <p:spTgt spid="31"/>
                                        </p:tgtEl>
                                        <p:attrNameLst>
                                          <p:attrName>ppt_h</p:attrName>
                                        </p:attrNameLst>
                                      </p:cBhvr>
                                      <p:tavLst>
                                        <p:tav tm="0">
                                          <p:val>
                                            <p:fltVal val="0"/>
                                          </p:val>
                                        </p:tav>
                                        <p:tav tm="100000">
                                          <p:val>
                                            <p:strVal val="#ppt_h"/>
                                          </p:val>
                                        </p:tav>
                                      </p:tavLst>
                                    </p:anim>
                                    <p:animEffect transition="in" filter="fade">
                                      <p:cBhvr>
                                        <p:cTn id="34" dur="1000"/>
                                        <p:tgtEl>
                                          <p:spTgt spid="31"/>
                                        </p:tgtEl>
                                      </p:cBhvr>
                                    </p:animEffect>
                                  </p:childTnLst>
                                </p:cTn>
                              </p:par>
                            </p:childTnLst>
                          </p:cTn>
                        </p:par>
                        <p:par>
                          <p:cTn id="35" fill="hold">
                            <p:stCondLst>
                              <p:cond delay="1000"/>
                            </p:stCondLst>
                            <p:childTnLst>
                              <p:par>
                                <p:cTn id="36" presetID="2" presetClass="entr" presetSubtype="4" fill="hold" nodeType="afterEffect">
                                  <p:stCondLst>
                                    <p:cond delay="0"/>
                                  </p:stCondLst>
                                  <p:childTnLst>
                                    <p:set>
                                      <p:cBhvr>
                                        <p:cTn id="37" dur="1000" fill="hold">
                                          <p:stCondLst>
                                            <p:cond delay="0"/>
                                          </p:stCondLst>
                                        </p:cTn>
                                        <p:tgtEl>
                                          <p:spTgt spid="2"/>
                                        </p:tgtEl>
                                        <p:attrNameLst>
                                          <p:attrName>style.visibility</p:attrName>
                                        </p:attrNameLst>
                                      </p:cBhvr>
                                      <p:to>
                                        <p:strVal val="visible"/>
                                      </p:to>
                                    </p:set>
                                    <p:anim calcmode="lin" valueType="num">
                                      <p:cBhvr additive="base">
                                        <p:cTn id="38" dur="1000" fill="hold"/>
                                        <p:tgtEl>
                                          <p:spTgt spid="2"/>
                                        </p:tgtEl>
                                        <p:attrNameLst>
                                          <p:attrName>ppt_x</p:attrName>
                                        </p:attrNameLst>
                                      </p:cBhvr>
                                      <p:tavLst>
                                        <p:tav tm="0">
                                          <p:val>
                                            <p:strVal val="#ppt_x"/>
                                          </p:val>
                                        </p:tav>
                                        <p:tav tm="100000">
                                          <p:val>
                                            <p:strVal val="#ppt_x"/>
                                          </p:val>
                                        </p:tav>
                                      </p:tavLst>
                                    </p:anim>
                                    <p:anim calcmode="lin" valueType="num">
                                      <p:cBhvr additive="base">
                                        <p:cTn id="39" dur="10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8"/>
          <p:cNvSpPr txBox="1"/>
          <p:nvPr/>
        </p:nvSpPr>
        <p:spPr>
          <a:xfrm>
            <a:off x="4932040" y="411510"/>
            <a:ext cx="3495354" cy="457200"/>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r">
              <a:buNone/>
            </a:pPr>
            <a:r>
              <a:rPr lang="zh-CN" altLang="en-US" sz="2800" dirty="0" smtClean="0">
                <a:latin typeface="微软雅黑" panose="020B0503020204020204" charset="-122"/>
                <a:ea typeface="微软雅黑" panose="020B0503020204020204" charset="-122"/>
              </a:rPr>
              <a:t>包图</a:t>
            </a:r>
            <a:endParaRPr lang="zh-CN" altLang="en-US" sz="2800" dirty="0" smtClean="0">
              <a:latin typeface="微软雅黑" panose="020B0503020204020204" charset="-122"/>
              <a:ea typeface="微软雅黑" panose="020B0503020204020204" charset="-122"/>
            </a:endParaRPr>
          </a:p>
        </p:txBody>
      </p:sp>
      <p:sp>
        <p:nvSpPr>
          <p:cNvPr id="6" name="Text Placeholder 9"/>
          <p:cNvSpPr txBox="1"/>
          <p:nvPr/>
        </p:nvSpPr>
        <p:spPr>
          <a:xfrm>
            <a:off x="4932040" y="837028"/>
            <a:ext cx="3495353" cy="362769"/>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r">
              <a:buNone/>
            </a:pPr>
            <a:r>
              <a:rPr lang="zh-CN" altLang="en-US" sz="1500" dirty="0">
                <a:solidFill>
                  <a:schemeClr val="accent1"/>
                </a:solidFill>
                <a:latin typeface="微软雅黑" panose="020B0503020204020204" charset="-122"/>
                <a:ea typeface="微软雅黑" panose="020B0503020204020204" charset="-122"/>
              </a:rPr>
              <a:t>（登录</a:t>
            </a:r>
            <a:r>
              <a:rPr lang="zh-CN" altLang="en-US" sz="1500" dirty="0">
                <a:solidFill>
                  <a:schemeClr val="accent1"/>
                </a:solidFill>
                <a:latin typeface="微软雅黑" panose="020B0503020204020204" charset="-122"/>
                <a:ea typeface="微软雅黑" panose="020B0503020204020204" charset="-122"/>
              </a:rPr>
              <a:t>包图）</a:t>
            </a:r>
            <a:endParaRPr lang="zh-CN" altLang="en-US" sz="1500" dirty="0">
              <a:solidFill>
                <a:schemeClr val="accent1"/>
              </a:solidFill>
              <a:latin typeface="微软雅黑" panose="020B0503020204020204" charset="-122"/>
              <a:ea typeface="微软雅黑" panose="020B0503020204020204" charset="-122"/>
            </a:endParaRPr>
          </a:p>
        </p:txBody>
      </p:sp>
      <p:cxnSp>
        <p:nvCxnSpPr>
          <p:cNvPr id="7" name="Straight Connector 12"/>
          <p:cNvCxnSpPr/>
          <p:nvPr/>
        </p:nvCxnSpPr>
        <p:spPr>
          <a:xfrm>
            <a:off x="8456792" y="469156"/>
            <a:ext cx="0" cy="53949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8" name="Group 1"/>
          <p:cNvGrpSpPr/>
          <p:nvPr/>
        </p:nvGrpSpPr>
        <p:grpSpPr>
          <a:xfrm>
            <a:off x="1379491" y="1581364"/>
            <a:ext cx="972251" cy="1409102"/>
            <a:chOff x="2722728" y="2490343"/>
            <a:chExt cx="1141551" cy="1654472"/>
          </a:xfrm>
          <a:solidFill>
            <a:schemeClr val="bg1"/>
          </a:solidFill>
        </p:grpSpPr>
        <p:sp>
          <p:nvSpPr>
            <p:cNvPr id="9" name="Shape 1445"/>
            <p:cNvSpPr/>
            <p:nvPr/>
          </p:nvSpPr>
          <p:spPr>
            <a:xfrm>
              <a:off x="2722728" y="2490343"/>
              <a:ext cx="1141551" cy="1654472"/>
            </a:xfrm>
            <a:custGeom>
              <a:avLst/>
              <a:gdLst/>
              <a:ahLst/>
              <a:cxnLst>
                <a:cxn ang="0">
                  <a:pos x="wd2" y="hd2"/>
                </a:cxn>
                <a:cxn ang="5400000">
                  <a:pos x="wd2" y="hd2"/>
                </a:cxn>
                <a:cxn ang="10800000">
                  <a:pos x="wd2" y="hd2"/>
                </a:cxn>
                <a:cxn ang="16200000">
                  <a:pos x="wd2" y="hd2"/>
                </a:cxn>
              </a:cxnLst>
              <a:rect l="0" t="0" r="r" b="b"/>
              <a:pathLst>
                <a:path w="21221" h="21560" extrusionOk="0">
                  <a:moveTo>
                    <a:pt x="11134" y="18338"/>
                  </a:moveTo>
                  <a:cubicBezTo>
                    <a:pt x="10598" y="19485"/>
                    <a:pt x="10708" y="20243"/>
                    <a:pt x="10611" y="20219"/>
                  </a:cubicBezTo>
                  <a:cubicBezTo>
                    <a:pt x="10514" y="20243"/>
                    <a:pt x="10624" y="19485"/>
                    <a:pt x="10089" y="18338"/>
                  </a:cubicBezTo>
                  <a:cubicBezTo>
                    <a:pt x="9579" y="17179"/>
                    <a:pt x="8423" y="15629"/>
                    <a:pt x="6401" y="13789"/>
                  </a:cubicBezTo>
                  <a:cubicBezTo>
                    <a:pt x="4521" y="11980"/>
                    <a:pt x="2572" y="9649"/>
                    <a:pt x="3181" y="7216"/>
                  </a:cubicBezTo>
                  <a:cubicBezTo>
                    <a:pt x="3617" y="4876"/>
                    <a:pt x="6612" y="2434"/>
                    <a:pt x="10611" y="2510"/>
                  </a:cubicBezTo>
                  <a:cubicBezTo>
                    <a:pt x="14610" y="2434"/>
                    <a:pt x="17605" y="4876"/>
                    <a:pt x="18041" y="7216"/>
                  </a:cubicBezTo>
                  <a:cubicBezTo>
                    <a:pt x="18651" y="9649"/>
                    <a:pt x="16702" y="11980"/>
                    <a:pt x="14822" y="13789"/>
                  </a:cubicBezTo>
                  <a:cubicBezTo>
                    <a:pt x="12800" y="15629"/>
                    <a:pt x="11644" y="17179"/>
                    <a:pt x="11134" y="18338"/>
                  </a:cubicBezTo>
                  <a:close/>
                  <a:moveTo>
                    <a:pt x="10296" y="19378"/>
                  </a:moveTo>
                  <a:cubicBezTo>
                    <a:pt x="10721" y="20755"/>
                    <a:pt x="10578" y="21562"/>
                    <a:pt x="10611" y="21560"/>
                  </a:cubicBezTo>
                  <a:cubicBezTo>
                    <a:pt x="10645" y="21562"/>
                    <a:pt x="10501" y="20755"/>
                    <a:pt x="10914" y="19372"/>
                  </a:cubicBezTo>
                  <a:cubicBezTo>
                    <a:pt x="11324" y="17989"/>
                    <a:pt x="12805" y="16293"/>
                    <a:pt x="15737" y="14374"/>
                  </a:cubicBezTo>
                  <a:cubicBezTo>
                    <a:pt x="17134" y="13355"/>
                    <a:pt x="18664" y="12339"/>
                    <a:pt x="19729" y="11058"/>
                  </a:cubicBezTo>
                  <a:cubicBezTo>
                    <a:pt x="20803" y="9796"/>
                    <a:pt x="21411" y="8268"/>
                    <a:pt x="21169" y="6666"/>
                  </a:cubicBezTo>
                  <a:cubicBezTo>
                    <a:pt x="20944" y="5076"/>
                    <a:pt x="19869" y="3410"/>
                    <a:pt x="17979" y="2130"/>
                  </a:cubicBezTo>
                  <a:cubicBezTo>
                    <a:pt x="16115" y="853"/>
                    <a:pt x="13436" y="-38"/>
                    <a:pt x="10611" y="1"/>
                  </a:cubicBezTo>
                  <a:cubicBezTo>
                    <a:pt x="7786" y="-38"/>
                    <a:pt x="5108" y="853"/>
                    <a:pt x="3244" y="2129"/>
                  </a:cubicBezTo>
                  <a:cubicBezTo>
                    <a:pt x="1353" y="3410"/>
                    <a:pt x="278" y="5075"/>
                    <a:pt x="53" y="6666"/>
                  </a:cubicBezTo>
                  <a:cubicBezTo>
                    <a:pt x="-189" y="8268"/>
                    <a:pt x="420" y="9795"/>
                    <a:pt x="1493" y="11057"/>
                  </a:cubicBezTo>
                  <a:cubicBezTo>
                    <a:pt x="2558" y="12339"/>
                    <a:pt x="4088" y="13355"/>
                    <a:pt x="5485" y="14374"/>
                  </a:cubicBezTo>
                  <a:cubicBezTo>
                    <a:pt x="8418" y="16293"/>
                    <a:pt x="9898" y="17990"/>
                    <a:pt x="10296" y="19378"/>
                  </a:cubicBezTo>
                  <a:close/>
                </a:path>
              </a:pathLst>
            </a:custGeom>
            <a:grpFill/>
            <a:ln w="12700" cap="flat">
              <a:noFill/>
              <a:miter lim="400000"/>
            </a:ln>
            <a:effectLst/>
          </p:spPr>
          <p:txBody>
            <a:bodyPr wrap="square" lIns="32449" tIns="32449" rIns="32449" bIns="32449" numCol="1" anchor="ctr">
              <a:noAutofit/>
            </a:bodyPr>
            <a:lstStyle/>
            <a:p>
              <a:pPr lvl="0">
                <a:defRPr sz="3200">
                  <a:solidFill>
                    <a:srgbClr val="FFFFFF"/>
                  </a:solidFill>
                  <a:latin typeface="Helvetica Light"/>
                  <a:ea typeface="Helvetica Light"/>
                  <a:cs typeface="Helvetica Light"/>
                  <a:sym typeface="Helvetica Light"/>
                </a:defRPr>
              </a:pPr>
              <a:endParaRPr sz="2725">
                <a:solidFill>
                  <a:schemeClr val="accent1"/>
                </a:solidFill>
                <a:latin typeface="微软雅黑" panose="020B0503020204020204" charset="-122"/>
                <a:ea typeface="微软雅黑" panose="020B0503020204020204" charset="-122"/>
              </a:endParaRPr>
            </a:p>
          </p:txBody>
        </p:sp>
        <p:sp>
          <p:nvSpPr>
            <p:cNvPr id="10" name="Shape 1446"/>
            <p:cNvSpPr/>
            <p:nvPr/>
          </p:nvSpPr>
          <p:spPr>
            <a:xfrm>
              <a:off x="3091150" y="2919597"/>
              <a:ext cx="404706" cy="404706"/>
            </a:xfrm>
            <a:custGeom>
              <a:avLst/>
              <a:gdLst/>
              <a:ahLst/>
              <a:cxnLst>
                <a:cxn ang="0">
                  <a:pos x="wd2" y="hd2"/>
                </a:cxn>
                <a:cxn ang="5400000">
                  <a:pos x="wd2" y="hd2"/>
                </a:cxn>
                <a:cxn ang="10800000">
                  <a:pos x="wd2" y="hd2"/>
                </a:cxn>
                <a:cxn ang="16200000">
                  <a:pos x="wd2" y="hd2"/>
                </a:cxn>
              </a:cxnLst>
              <a:rect l="0" t="0" r="r" b="b"/>
              <a:pathLst>
                <a:path w="21600" h="21600" extrusionOk="0">
                  <a:moveTo>
                    <a:pt x="14896" y="15577"/>
                  </a:moveTo>
                  <a:cubicBezTo>
                    <a:pt x="12144" y="16865"/>
                    <a:pt x="9844" y="18851"/>
                    <a:pt x="8177" y="21278"/>
                  </a:cubicBezTo>
                  <a:cubicBezTo>
                    <a:pt x="9017" y="21487"/>
                    <a:pt x="9895" y="21600"/>
                    <a:pt x="10801" y="21600"/>
                  </a:cubicBezTo>
                  <a:cubicBezTo>
                    <a:pt x="12429" y="21600"/>
                    <a:pt x="13973" y="21237"/>
                    <a:pt x="15358" y="20591"/>
                  </a:cubicBezTo>
                  <a:cubicBezTo>
                    <a:pt x="15580" y="19502"/>
                    <a:pt x="15699" y="18376"/>
                    <a:pt x="15699" y="17222"/>
                  </a:cubicBezTo>
                  <a:cubicBezTo>
                    <a:pt x="15699" y="16807"/>
                    <a:pt x="15679" y="16394"/>
                    <a:pt x="15648" y="15985"/>
                  </a:cubicBezTo>
                  <a:cubicBezTo>
                    <a:pt x="15371" y="15896"/>
                    <a:pt x="15116" y="15757"/>
                    <a:pt x="14896" y="15577"/>
                  </a:cubicBezTo>
                  <a:close/>
                  <a:moveTo>
                    <a:pt x="18049" y="2796"/>
                  </a:moveTo>
                  <a:cubicBezTo>
                    <a:pt x="16319" y="2963"/>
                    <a:pt x="14667" y="3397"/>
                    <a:pt x="13127" y="4050"/>
                  </a:cubicBezTo>
                  <a:cubicBezTo>
                    <a:pt x="13136" y="4125"/>
                    <a:pt x="13139" y="4202"/>
                    <a:pt x="13139" y="4280"/>
                  </a:cubicBezTo>
                  <a:cubicBezTo>
                    <a:pt x="13139" y="4642"/>
                    <a:pt x="13052" y="4984"/>
                    <a:pt x="12904" y="5289"/>
                  </a:cubicBezTo>
                  <a:cubicBezTo>
                    <a:pt x="14441" y="7094"/>
                    <a:pt x="15635" y="9198"/>
                    <a:pt x="16388" y="11500"/>
                  </a:cubicBezTo>
                  <a:cubicBezTo>
                    <a:pt x="17323" y="11517"/>
                    <a:pt x="18121" y="12090"/>
                    <a:pt x="18465" y="12903"/>
                  </a:cubicBezTo>
                  <a:cubicBezTo>
                    <a:pt x="19505" y="12797"/>
                    <a:pt x="20517" y="12599"/>
                    <a:pt x="21493" y="12312"/>
                  </a:cubicBezTo>
                  <a:cubicBezTo>
                    <a:pt x="21562" y="11817"/>
                    <a:pt x="21600" y="11314"/>
                    <a:pt x="21600" y="10799"/>
                  </a:cubicBezTo>
                  <a:cubicBezTo>
                    <a:pt x="21600" y="7626"/>
                    <a:pt x="20230" y="4772"/>
                    <a:pt x="18049" y="2796"/>
                  </a:cubicBezTo>
                  <a:close/>
                  <a:moveTo>
                    <a:pt x="13739" y="14349"/>
                  </a:moveTo>
                  <a:cubicBezTo>
                    <a:pt x="11074" y="13908"/>
                    <a:pt x="8601" y="12890"/>
                    <a:pt x="6450" y="11433"/>
                  </a:cubicBezTo>
                  <a:cubicBezTo>
                    <a:pt x="6101" y="11646"/>
                    <a:pt x="5691" y="11773"/>
                    <a:pt x="5251" y="11773"/>
                  </a:cubicBezTo>
                  <a:cubicBezTo>
                    <a:pt x="5090" y="11773"/>
                    <a:pt x="4933" y="11755"/>
                    <a:pt x="4781" y="11724"/>
                  </a:cubicBezTo>
                  <a:cubicBezTo>
                    <a:pt x="3750" y="13677"/>
                    <a:pt x="3093" y="15854"/>
                    <a:pt x="2903" y="18164"/>
                  </a:cubicBezTo>
                  <a:cubicBezTo>
                    <a:pt x="3931" y="19266"/>
                    <a:pt x="5186" y="20174"/>
                    <a:pt x="6595" y="20750"/>
                  </a:cubicBezTo>
                  <a:cubicBezTo>
                    <a:pt x="8345" y="18059"/>
                    <a:pt x="10792" y="15833"/>
                    <a:pt x="13739" y="14349"/>
                  </a:cubicBezTo>
                  <a:close/>
                  <a:moveTo>
                    <a:pt x="17258" y="15906"/>
                  </a:moveTo>
                  <a:cubicBezTo>
                    <a:pt x="17290" y="16340"/>
                    <a:pt x="17306" y="16780"/>
                    <a:pt x="17306" y="17222"/>
                  </a:cubicBezTo>
                  <a:cubicBezTo>
                    <a:pt x="17306" y="18003"/>
                    <a:pt x="17256" y="18770"/>
                    <a:pt x="17163" y="19525"/>
                  </a:cubicBezTo>
                  <a:cubicBezTo>
                    <a:pt x="18993" y="18186"/>
                    <a:pt x="20389" y="16288"/>
                    <a:pt x="21091" y="14080"/>
                  </a:cubicBezTo>
                  <a:cubicBezTo>
                    <a:pt x="20259" y="14281"/>
                    <a:pt x="19403" y="14425"/>
                    <a:pt x="18531" y="14508"/>
                  </a:cubicBezTo>
                  <a:cubicBezTo>
                    <a:pt x="18326" y="15137"/>
                    <a:pt x="17860" y="15646"/>
                    <a:pt x="17258" y="15906"/>
                  </a:cubicBezTo>
                  <a:close/>
                  <a:moveTo>
                    <a:pt x="14278" y="12804"/>
                  </a:moveTo>
                  <a:cubicBezTo>
                    <a:pt x="14421" y="12507"/>
                    <a:pt x="14624" y="12244"/>
                    <a:pt x="14874" y="12035"/>
                  </a:cubicBezTo>
                  <a:cubicBezTo>
                    <a:pt x="14196" y="9947"/>
                    <a:pt x="13122" y="8037"/>
                    <a:pt x="11738" y="6396"/>
                  </a:cubicBezTo>
                  <a:cubicBezTo>
                    <a:pt x="11462" y="6512"/>
                    <a:pt x="11160" y="6577"/>
                    <a:pt x="10842" y="6577"/>
                  </a:cubicBezTo>
                  <a:cubicBezTo>
                    <a:pt x="10343" y="6577"/>
                    <a:pt x="9883" y="6417"/>
                    <a:pt x="9507" y="6147"/>
                  </a:cubicBezTo>
                  <a:cubicBezTo>
                    <a:pt x="8673" y="6781"/>
                    <a:pt x="7903" y="7490"/>
                    <a:pt x="7202" y="8265"/>
                  </a:cubicBezTo>
                  <a:cubicBezTo>
                    <a:pt x="7421" y="8615"/>
                    <a:pt x="7550" y="9030"/>
                    <a:pt x="7550" y="9475"/>
                  </a:cubicBezTo>
                  <a:cubicBezTo>
                    <a:pt x="7550" y="9715"/>
                    <a:pt x="7513" y="9946"/>
                    <a:pt x="7444" y="10163"/>
                  </a:cubicBezTo>
                  <a:cubicBezTo>
                    <a:pt x="9459" y="11510"/>
                    <a:pt x="11779" y="12433"/>
                    <a:pt x="14278" y="12804"/>
                  </a:cubicBezTo>
                  <a:close/>
                  <a:moveTo>
                    <a:pt x="10842" y="1982"/>
                  </a:moveTo>
                  <a:cubicBezTo>
                    <a:pt x="11448" y="1982"/>
                    <a:pt x="11999" y="2219"/>
                    <a:pt x="12409" y="2604"/>
                  </a:cubicBezTo>
                  <a:cubicBezTo>
                    <a:pt x="13608" y="2088"/>
                    <a:pt x="14870" y="1692"/>
                    <a:pt x="16183" y="1439"/>
                  </a:cubicBezTo>
                  <a:cubicBezTo>
                    <a:pt x="14599" y="526"/>
                    <a:pt x="12761" y="0"/>
                    <a:pt x="10801" y="0"/>
                  </a:cubicBezTo>
                  <a:cubicBezTo>
                    <a:pt x="9464" y="0"/>
                    <a:pt x="8183" y="245"/>
                    <a:pt x="7001" y="690"/>
                  </a:cubicBezTo>
                  <a:cubicBezTo>
                    <a:pt x="7940" y="1152"/>
                    <a:pt x="8833" y="1693"/>
                    <a:pt x="9674" y="2303"/>
                  </a:cubicBezTo>
                  <a:cubicBezTo>
                    <a:pt x="10018" y="2100"/>
                    <a:pt x="10415" y="1982"/>
                    <a:pt x="10842" y="1982"/>
                  </a:cubicBezTo>
                  <a:close/>
                  <a:moveTo>
                    <a:pt x="2954" y="9475"/>
                  </a:moveTo>
                  <a:cubicBezTo>
                    <a:pt x="2954" y="9153"/>
                    <a:pt x="3021" y="8844"/>
                    <a:pt x="3141" y="8566"/>
                  </a:cubicBezTo>
                  <a:cubicBezTo>
                    <a:pt x="2404" y="7757"/>
                    <a:pt x="1736" y="6884"/>
                    <a:pt x="1151" y="5952"/>
                  </a:cubicBezTo>
                  <a:cubicBezTo>
                    <a:pt x="417" y="7410"/>
                    <a:pt x="0" y="9056"/>
                    <a:pt x="0" y="10799"/>
                  </a:cubicBezTo>
                  <a:cubicBezTo>
                    <a:pt x="0" y="12819"/>
                    <a:pt x="556" y="14708"/>
                    <a:pt x="1521" y="16325"/>
                  </a:cubicBezTo>
                  <a:cubicBezTo>
                    <a:pt x="1866" y="14381"/>
                    <a:pt x="2520" y="12545"/>
                    <a:pt x="3424" y="10861"/>
                  </a:cubicBezTo>
                  <a:cubicBezTo>
                    <a:pt x="3130" y="10477"/>
                    <a:pt x="2954" y="9996"/>
                    <a:pt x="2954" y="9475"/>
                  </a:cubicBezTo>
                  <a:close/>
                  <a:moveTo>
                    <a:pt x="5251" y="7176"/>
                  </a:moveTo>
                  <a:cubicBezTo>
                    <a:pt x="5487" y="7176"/>
                    <a:pt x="5715" y="7213"/>
                    <a:pt x="5930" y="7278"/>
                  </a:cubicBezTo>
                  <a:cubicBezTo>
                    <a:pt x="6738" y="6372"/>
                    <a:pt x="7636" y="5547"/>
                    <a:pt x="8608" y="4813"/>
                  </a:cubicBezTo>
                  <a:cubicBezTo>
                    <a:pt x="8567" y="4642"/>
                    <a:pt x="8543" y="4464"/>
                    <a:pt x="8543" y="4280"/>
                  </a:cubicBezTo>
                  <a:cubicBezTo>
                    <a:pt x="8543" y="4026"/>
                    <a:pt x="8587" y="3781"/>
                    <a:pt x="8663" y="3552"/>
                  </a:cubicBezTo>
                  <a:cubicBezTo>
                    <a:pt x="7575" y="2771"/>
                    <a:pt x="6391" y="2115"/>
                    <a:pt x="5131" y="1609"/>
                  </a:cubicBezTo>
                  <a:cubicBezTo>
                    <a:pt x="3949" y="2338"/>
                    <a:pt x="2920" y="3289"/>
                    <a:pt x="2099" y="4405"/>
                  </a:cubicBezTo>
                  <a:cubicBezTo>
                    <a:pt x="2708" y="5484"/>
                    <a:pt x="3433" y="6491"/>
                    <a:pt x="4256" y="7407"/>
                  </a:cubicBezTo>
                  <a:cubicBezTo>
                    <a:pt x="4557" y="7261"/>
                    <a:pt x="4895" y="7176"/>
                    <a:pt x="5251" y="7176"/>
                  </a:cubicBezTo>
                  <a:close/>
                </a:path>
              </a:pathLst>
            </a:custGeom>
            <a:grpFill/>
            <a:ln w="12700" cap="flat">
              <a:noFill/>
              <a:miter lim="400000"/>
            </a:ln>
            <a:effectLst/>
          </p:spPr>
          <p:txBody>
            <a:bodyPr wrap="square" lIns="32449" tIns="32449" rIns="32449" bIns="32449" numCol="1" anchor="ctr">
              <a:noAutofit/>
            </a:bodyPr>
            <a:lstStyle/>
            <a:p>
              <a:pPr lvl="0">
                <a:defRPr sz="3200">
                  <a:solidFill>
                    <a:srgbClr val="FFFFFF"/>
                  </a:solidFill>
                  <a:latin typeface="Helvetica Light"/>
                  <a:ea typeface="Helvetica Light"/>
                  <a:cs typeface="Helvetica Light"/>
                  <a:sym typeface="Helvetica Light"/>
                </a:defRPr>
              </a:pPr>
              <a:endParaRPr sz="2725">
                <a:solidFill>
                  <a:schemeClr val="accent1"/>
                </a:solidFill>
                <a:latin typeface="微软雅黑" panose="020B0503020204020204" charset="-122"/>
                <a:ea typeface="微软雅黑" panose="020B0503020204020204" charset="-122"/>
              </a:endParaRPr>
            </a:p>
          </p:txBody>
        </p:sp>
      </p:grpSp>
      <p:grpSp>
        <p:nvGrpSpPr>
          <p:cNvPr id="11" name="Group 4"/>
          <p:cNvGrpSpPr/>
          <p:nvPr/>
        </p:nvGrpSpPr>
        <p:grpSpPr>
          <a:xfrm>
            <a:off x="1379491" y="2849896"/>
            <a:ext cx="972251" cy="1409118"/>
            <a:chOff x="2722728" y="3979767"/>
            <a:chExt cx="1141551" cy="1654490"/>
          </a:xfrm>
          <a:solidFill>
            <a:schemeClr val="tx2"/>
          </a:solidFill>
        </p:grpSpPr>
        <p:sp>
          <p:nvSpPr>
            <p:cNvPr id="12" name="Shape 1475"/>
            <p:cNvSpPr/>
            <p:nvPr/>
          </p:nvSpPr>
          <p:spPr>
            <a:xfrm>
              <a:off x="2722728" y="3979767"/>
              <a:ext cx="1141551" cy="1654490"/>
            </a:xfrm>
            <a:custGeom>
              <a:avLst/>
              <a:gdLst/>
              <a:ahLst/>
              <a:cxnLst>
                <a:cxn ang="0">
                  <a:pos x="wd2" y="hd2"/>
                </a:cxn>
                <a:cxn ang="5400000">
                  <a:pos x="wd2" y="hd2"/>
                </a:cxn>
                <a:cxn ang="10800000">
                  <a:pos x="wd2" y="hd2"/>
                </a:cxn>
                <a:cxn ang="16200000">
                  <a:pos x="wd2" y="hd2"/>
                </a:cxn>
              </a:cxnLst>
              <a:rect l="0" t="0" r="r" b="b"/>
              <a:pathLst>
                <a:path w="21221" h="21560" extrusionOk="0">
                  <a:moveTo>
                    <a:pt x="14822" y="7771"/>
                  </a:moveTo>
                  <a:cubicBezTo>
                    <a:pt x="16702" y="9581"/>
                    <a:pt x="18651" y="11912"/>
                    <a:pt x="18041" y="14344"/>
                  </a:cubicBezTo>
                  <a:cubicBezTo>
                    <a:pt x="17605" y="16684"/>
                    <a:pt x="14610" y="19126"/>
                    <a:pt x="10611" y="19050"/>
                  </a:cubicBezTo>
                  <a:cubicBezTo>
                    <a:pt x="6612" y="19126"/>
                    <a:pt x="3617" y="16684"/>
                    <a:pt x="3181" y="14344"/>
                  </a:cubicBezTo>
                  <a:cubicBezTo>
                    <a:pt x="2572" y="11912"/>
                    <a:pt x="4521" y="9581"/>
                    <a:pt x="6401" y="7771"/>
                  </a:cubicBezTo>
                  <a:cubicBezTo>
                    <a:pt x="8423" y="5931"/>
                    <a:pt x="9579" y="4382"/>
                    <a:pt x="10089" y="3222"/>
                  </a:cubicBezTo>
                  <a:cubicBezTo>
                    <a:pt x="10624" y="2075"/>
                    <a:pt x="10514" y="1317"/>
                    <a:pt x="10611" y="1341"/>
                  </a:cubicBezTo>
                  <a:cubicBezTo>
                    <a:pt x="10708" y="1317"/>
                    <a:pt x="10598" y="2075"/>
                    <a:pt x="11134" y="3222"/>
                  </a:cubicBezTo>
                  <a:cubicBezTo>
                    <a:pt x="11644" y="4382"/>
                    <a:pt x="12800" y="5931"/>
                    <a:pt x="14822" y="7771"/>
                  </a:cubicBezTo>
                  <a:close/>
                  <a:moveTo>
                    <a:pt x="5485" y="7186"/>
                  </a:moveTo>
                  <a:cubicBezTo>
                    <a:pt x="4088" y="8206"/>
                    <a:pt x="2558" y="9222"/>
                    <a:pt x="1493" y="10503"/>
                  </a:cubicBezTo>
                  <a:cubicBezTo>
                    <a:pt x="420" y="11765"/>
                    <a:pt x="-189" y="13292"/>
                    <a:pt x="53" y="14894"/>
                  </a:cubicBezTo>
                  <a:cubicBezTo>
                    <a:pt x="278" y="16485"/>
                    <a:pt x="1353" y="18151"/>
                    <a:pt x="3244" y="19431"/>
                  </a:cubicBezTo>
                  <a:cubicBezTo>
                    <a:pt x="5108" y="20707"/>
                    <a:pt x="7786" y="21598"/>
                    <a:pt x="10611" y="21559"/>
                  </a:cubicBezTo>
                  <a:cubicBezTo>
                    <a:pt x="13436" y="21598"/>
                    <a:pt x="16115" y="20707"/>
                    <a:pt x="17979" y="19431"/>
                  </a:cubicBezTo>
                  <a:cubicBezTo>
                    <a:pt x="19869" y="18150"/>
                    <a:pt x="20944" y="16485"/>
                    <a:pt x="21169" y="14894"/>
                  </a:cubicBezTo>
                  <a:cubicBezTo>
                    <a:pt x="21411" y="13292"/>
                    <a:pt x="20803" y="11765"/>
                    <a:pt x="19729" y="10502"/>
                  </a:cubicBezTo>
                  <a:cubicBezTo>
                    <a:pt x="18664" y="9222"/>
                    <a:pt x="17134" y="8205"/>
                    <a:pt x="15737" y="7186"/>
                  </a:cubicBezTo>
                  <a:cubicBezTo>
                    <a:pt x="12805" y="5267"/>
                    <a:pt x="11324" y="3571"/>
                    <a:pt x="10914" y="2188"/>
                  </a:cubicBezTo>
                  <a:cubicBezTo>
                    <a:pt x="10501" y="805"/>
                    <a:pt x="10645" y="-2"/>
                    <a:pt x="10611" y="0"/>
                  </a:cubicBezTo>
                  <a:cubicBezTo>
                    <a:pt x="10578" y="-2"/>
                    <a:pt x="10721" y="805"/>
                    <a:pt x="10296" y="2182"/>
                  </a:cubicBezTo>
                  <a:cubicBezTo>
                    <a:pt x="9898" y="3571"/>
                    <a:pt x="8418" y="5267"/>
                    <a:pt x="5485" y="7186"/>
                  </a:cubicBezTo>
                  <a:close/>
                </a:path>
              </a:pathLst>
            </a:custGeom>
            <a:grpFill/>
            <a:ln w="12700" cap="flat">
              <a:noFill/>
              <a:miter lim="400000"/>
            </a:ln>
            <a:effectLst/>
          </p:spPr>
          <p:txBody>
            <a:bodyPr wrap="square" lIns="32449" tIns="32449" rIns="32449" bIns="32449" numCol="1" anchor="ctr">
              <a:noAutofit/>
            </a:bodyPr>
            <a:lstStyle/>
            <a:p>
              <a:pPr lvl="0">
                <a:defRPr sz="3200">
                  <a:solidFill>
                    <a:srgbClr val="FFFFFF"/>
                  </a:solidFill>
                  <a:latin typeface="Helvetica Light"/>
                  <a:ea typeface="Helvetica Light"/>
                  <a:cs typeface="Helvetica Light"/>
                  <a:sym typeface="Helvetica Light"/>
                </a:defRPr>
              </a:pPr>
              <a:endParaRPr sz="2725">
                <a:solidFill>
                  <a:schemeClr val="accent1"/>
                </a:solidFill>
                <a:latin typeface="微软雅黑" panose="020B0503020204020204" charset="-122"/>
                <a:ea typeface="微软雅黑" panose="020B0503020204020204" charset="-122"/>
              </a:endParaRPr>
            </a:p>
          </p:txBody>
        </p:sp>
        <p:sp>
          <p:nvSpPr>
            <p:cNvPr id="13" name="Shape 1477"/>
            <p:cNvSpPr/>
            <p:nvPr/>
          </p:nvSpPr>
          <p:spPr>
            <a:xfrm>
              <a:off x="3098779" y="4858527"/>
              <a:ext cx="389449" cy="348349"/>
            </a:xfrm>
            <a:custGeom>
              <a:avLst/>
              <a:gdLst/>
              <a:ahLst/>
              <a:cxnLst>
                <a:cxn ang="0">
                  <a:pos x="wd2" y="hd2"/>
                </a:cxn>
                <a:cxn ang="5400000">
                  <a:pos x="wd2" y="hd2"/>
                </a:cxn>
                <a:cxn ang="10800000">
                  <a:pos x="wd2" y="hd2"/>
                </a:cxn>
                <a:cxn ang="16200000">
                  <a:pos x="wd2" y="hd2"/>
                </a:cxn>
              </a:cxnLst>
              <a:rect l="0" t="0" r="r" b="b"/>
              <a:pathLst>
                <a:path w="21177" h="21458" extrusionOk="0">
                  <a:moveTo>
                    <a:pt x="20906" y="11130"/>
                  </a:moveTo>
                  <a:lnTo>
                    <a:pt x="11466" y="425"/>
                  </a:lnTo>
                  <a:cubicBezTo>
                    <a:pt x="10983" y="-142"/>
                    <a:pt x="10193" y="-142"/>
                    <a:pt x="9710" y="425"/>
                  </a:cubicBezTo>
                  <a:lnTo>
                    <a:pt x="271" y="11130"/>
                  </a:lnTo>
                  <a:cubicBezTo>
                    <a:pt x="-212" y="11696"/>
                    <a:pt x="-32" y="12160"/>
                    <a:pt x="671" y="12160"/>
                  </a:cubicBezTo>
                  <a:lnTo>
                    <a:pt x="2638" y="12160"/>
                  </a:lnTo>
                  <a:lnTo>
                    <a:pt x="2638" y="20381"/>
                  </a:lnTo>
                  <a:cubicBezTo>
                    <a:pt x="2638" y="20976"/>
                    <a:pt x="2661" y="21458"/>
                    <a:pt x="3609" y="21458"/>
                  </a:cubicBezTo>
                  <a:lnTo>
                    <a:pt x="8190" y="21458"/>
                  </a:lnTo>
                  <a:lnTo>
                    <a:pt x="8190" y="13214"/>
                  </a:lnTo>
                  <a:lnTo>
                    <a:pt x="12986" y="13214"/>
                  </a:lnTo>
                  <a:lnTo>
                    <a:pt x="12986" y="21458"/>
                  </a:lnTo>
                  <a:lnTo>
                    <a:pt x="17795" y="21458"/>
                  </a:lnTo>
                  <a:cubicBezTo>
                    <a:pt x="18518" y="21458"/>
                    <a:pt x="18538" y="20976"/>
                    <a:pt x="18538" y="20381"/>
                  </a:cubicBezTo>
                  <a:lnTo>
                    <a:pt x="18538" y="12160"/>
                  </a:lnTo>
                  <a:lnTo>
                    <a:pt x="20505" y="12160"/>
                  </a:lnTo>
                  <a:cubicBezTo>
                    <a:pt x="21208" y="12160"/>
                    <a:pt x="21388" y="11696"/>
                    <a:pt x="20906" y="11130"/>
                  </a:cubicBezTo>
                  <a:close/>
                </a:path>
              </a:pathLst>
            </a:custGeom>
            <a:grpFill/>
            <a:ln w="12700" cap="flat">
              <a:noFill/>
              <a:miter lim="400000"/>
            </a:ln>
            <a:effectLst/>
          </p:spPr>
          <p:txBody>
            <a:bodyPr wrap="square" lIns="32449" tIns="32449" rIns="32449" bIns="32449" numCol="1" anchor="ctr">
              <a:noAutofit/>
            </a:bodyPr>
            <a:lstStyle/>
            <a:p>
              <a:pPr lvl="0">
                <a:defRPr sz="3200">
                  <a:solidFill>
                    <a:srgbClr val="FFFFFF"/>
                  </a:solidFill>
                  <a:latin typeface="Helvetica Light"/>
                  <a:ea typeface="Helvetica Light"/>
                  <a:cs typeface="Helvetica Light"/>
                  <a:sym typeface="Helvetica Light"/>
                </a:defRPr>
              </a:pPr>
              <a:endParaRPr sz="2725">
                <a:solidFill>
                  <a:schemeClr val="accent1"/>
                </a:solidFill>
                <a:latin typeface="微软雅黑" panose="020B0503020204020204" charset="-122"/>
                <a:ea typeface="微软雅黑" panose="020B0503020204020204" charset="-122"/>
              </a:endParaRPr>
            </a:p>
          </p:txBody>
        </p:sp>
      </p:grpSp>
      <p:grpSp>
        <p:nvGrpSpPr>
          <p:cNvPr id="20" name="Group 6"/>
          <p:cNvGrpSpPr/>
          <p:nvPr/>
        </p:nvGrpSpPr>
        <p:grpSpPr>
          <a:xfrm>
            <a:off x="1808537" y="2010411"/>
            <a:ext cx="1284066" cy="965002"/>
            <a:chOff x="3226486" y="2994101"/>
            <a:chExt cx="1507662" cy="1133040"/>
          </a:xfrm>
          <a:solidFill>
            <a:schemeClr val="tx1"/>
          </a:solidFill>
        </p:grpSpPr>
        <p:sp>
          <p:nvSpPr>
            <p:cNvPr id="21" name="Shape 1467"/>
            <p:cNvSpPr/>
            <p:nvPr/>
          </p:nvSpPr>
          <p:spPr>
            <a:xfrm>
              <a:off x="3226486" y="2994101"/>
              <a:ext cx="1507662" cy="1133040"/>
            </a:xfrm>
            <a:custGeom>
              <a:avLst/>
              <a:gdLst/>
              <a:ahLst/>
              <a:cxnLst>
                <a:cxn ang="0">
                  <a:pos x="wd2" y="hd2"/>
                </a:cxn>
                <a:cxn ang="5400000">
                  <a:pos x="wd2" y="hd2"/>
                </a:cxn>
                <a:cxn ang="10800000">
                  <a:pos x="wd2" y="hd2"/>
                </a:cxn>
                <a:cxn ang="16200000">
                  <a:pos x="wd2" y="hd2"/>
                </a:cxn>
              </a:cxnLst>
              <a:rect l="0" t="0" r="r" b="b"/>
              <a:pathLst>
                <a:path w="21352" h="21262" extrusionOk="0">
                  <a:moveTo>
                    <a:pt x="5710" y="11576"/>
                  </a:moveTo>
                  <a:cubicBezTo>
                    <a:pt x="6698" y="8629"/>
                    <a:pt x="8149" y="5247"/>
                    <a:pt x="10670" y="4029"/>
                  </a:cubicBezTo>
                  <a:cubicBezTo>
                    <a:pt x="13039" y="2724"/>
                    <a:pt x="16479" y="3585"/>
                    <a:pt x="17930" y="7135"/>
                  </a:cubicBezTo>
                  <a:cubicBezTo>
                    <a:pt x="19525" y="10576"/>
                    <a:pt x="18368" y="14953"/>
                    <a:pt x="16331" y="17019"/>
                  </a:cubicBezTo>
                  <a:cubicBezTo>
                    <a:pt x="14274" y="19303"/>
                    <a:pt x="11337" y="19277"/>
                    <a:pt x="8918" y="18937"/>
                  </a:cubicBezTo>
                  <a:cubicBezTo>
                    <a:pt x="6417" y="18494"/>
                    <a:pt x="4518" y="18599"/>
                    <a:pt x="3232" y="18989"/>
                  </a:cubicBezTo>
                  <a:cubicBezTo>
                    <a:pt x="1948" y="19346"/>
                    <a:pt x="1277" y="19988"/>
                    <a:pt x="1262" y="19886"/>
                  </a:cubicBezTo>
                  <a:cubicBezTo>
                    <a:pt x="1203" y="19818"/>
                    <a:pt x="1958" y="19369"/>
                    <a:pt x="2834" y="18074"/>
                  </a:cubicBezTo>
                  <a:cubicBezTo>
                    <a:pt x="3731" y="16794"/>
                    <a:pt x="4750" y="14668"/>
                    <a:pt x="5710" y="11576"/>
                  </a:cubicBezTo>
                  <a:close/>
                  <a:moveTo>
                    <a:pt x="8717" y="20178"/>
                  </a:moveTo>
                  <a:cubicBezTo>
                    <a:pt x="10208" y="20646"/>
                    <a:pt x="11747" y="21252"/>
                    <a:pt x="13358" y="21260"/>
                  </a:cubicBezTo>
                  <a:cubicBezTo>
                    <a:pt x="14955" y="21290"/>
                    <a:pt x="16625" y="20723"/>
                    <a:pt x="18040" y="19357"/>
                  </a:cubicBezTo>
                  <a:cubicBezTo>
                    <a:pt x="19452" y="18016"/>
                    <a:pt x="20610" y="15876"/>
                    <a:pt x="21095" y="13302"/>
                  </a:cubicBezTo>
                  <a:cubicBezTo>
                    <a:pt x="21586" y="10753"/>
                    <a:pt x="21404" y="7770"/>
                    <a:pt x="20291" y="5329"/>
                  </a:cubicBezTo>
                  <a:cubicBezTo>
                    <a:pt x="19252" y="2831"/>
                    <a:pt x="17393" y="1131"/>
                    <a:pt x="15482" y="421"/>
                  </a:cubicBezTo>
                  <a:cubicBezTo>
                    <a:pt x="13557" y="-310"/>
                    <a:pt x="11580" y="-51"/>
                    <a:pt x="9997" y="899"/>
                  </a:cubicBezTo>
                  <a:cubicBezTo>
                    <a:pt x="8397" y="1840"/>
                    <a:pt x="7191" y="3472"/>
                    <a:pt x="6412" y="5319"/>
                  </a:cubicBezTo>
                  <a:cubicBezTo>
                    <a:pt x="5612" y="7172"/>
                    <a:pt x="5239" y="9241"/>
                    <a:pt x="4812" y="11196"/>
                  </a:cubicBezTo>
                  <a:cubicBezTo>
                    <a:pt x="4122" y="15142"/>
                    <a:pt x="3090" y="17657"/>
                    <a:pt x="1944" y="19011"/>
                  </a:cubicBezTo>
                  <a:cubicBezTo>
                    <a:pt x="800" y="20368"/>
                    <a:pt x="-14" y="20823"/>
                    <a:pt x="1" y="20851"/>
                  </a:cubicBezTo>
                  <a:cubicBezTo>
                    <a:pt x="12" y="20882"/>
                    <a:pt x="716" y="20176"/>
                    <a:pt x="2174" y="19556"/>
                  </a:cubicBezTo>
                  <a:cubicBezTo>
                    <a:pt x="3633" y="18904"/>
                    <a:pt x="5793" y="18976"/>
                    <a:pt x="8717" y="20178"/>
                  </a:cubicBezTo>
                  <a:close/>
                </a:path>
              </a:pathLst>
            </a:custGeom>
            <a:grpFill/>
            <a:ln w="12700" cap="flat">
              <a:noFill/>
              <a:miter lim="400000"/>
            </a:ln>
            <a:effectLst/>
          </p:spPr>
          <p:txBody>
            <a:bodyPr wrap="square" lIns="32449" tIns="32449" rIns="32449" bIns="32449" numCol="1" anchor="ctr">
              <a:noAutofit/>
            </a:bodyPr>
            <a:lstStyle/>
            <a:p>
              <a:pPr lvl="0">
                <a:defRPr sz="3200">
                  <a:solidFill>
                    <a:srgbClr val="FFFFFF"/>
                  </a:solidFill>
                  <a:latin typeface="Helvetica Light"/>
                  <a:ea typeface="Helvetica Light"/>
                  <a:cs typeface="Helvetica Light"/>
                  <a:sym typeface="Helvetica Light"/>
                </a:defRPr>
              </a:pPr>
              <a:endParaRPr sz="2725">
                <a:solidFill>
                  <a:schemeClr val="accent1"/>
                </a:solidFill>
                <a:latin typeface="微软雅黑" panose="020B0503020204020204" charset="-122"/>
                <a:ea typeface="微软雅黑" panose="020B0503020204020204" charset="-122"/>
              </a:endParaRPr>
            </a:p>
          </p:txBody>
        </p:sp>
        <p:sp>
          <p:nvSpPr>
            <p:cNvPr id="22" name="Shape 1469"/>
            <p:cNvSpPr/>
            <p:nvPr/>
          </p:nvSpPr>
          <p:spPr>
            <a:xfrm>
              <a:off x="3933243" y="3412540"/>
              <a:ext cx="302462" cy="296162"/>
            </a:xfrm>
            <a:custGeom>
              <a:avLst/>
              <a:gdLst/>
              <a:ahLst/>
              <a:cxnLst>
                <a:cxn ang="0">
                  <a:pos x="wd2" y="hd2"/>
                </a:cxn>
                <a:cxn ang="5400000">
                  <a:pos x="wd2" y="hd2"/>
                </a:cxn>
                <a:cxn ang="10800000">
                  <a:pos x="wd2" y="hd2"/>
                </a:cxn>
                <a:cxn ang="16200000">
                  <a:pos x="wd2" y="hd2"/>
                </a:cxn>
              </a:cxnLst>
              <a:rect l="0" t="0" r="r" b="b"/>
              <a:pathLst>
                <a:path w="20026" h="20334" extrusionOk="0">
                  <a:moveTo>
                    <a:pt x="19964" y="64"/>
                  </a:moveTo>
                  <a:cubicBezTo>
                    <a:pt x="19154" y="-762"/>
                    <a:pt x="10181" y="6693"/>
                    <a:pt x="7510" y="9416"/>
                  </a:cubicBezTo>
                  <a:cubicBezTo>
                    <a:pt x="6185" y="10767"/>
                    <a:pt x="5743" y="11492"/>
                    <a:pt x="5336" y="12034"/>
                  </a:cubicBezTo>
                  <a:cubicBezTo>
                    <a:pt x="5160" y="12268"/>
                    <a:pt x="5392" y="12341"/>
                    <a:pt x="5498" y="12397"/>
                  </a:cubicBezTo>
                  <a:cubicBezTo>
                    <a:pt x="6023" y="12675"/>
                    <a:pt x="6391" y="12933"/>
                    <a:pt x="6864" y="13417"/>
                  </a:cubicBezTo>
                  <a:cubicBezTo>
                    <a:pt x="7340" y="13900"/>
                    <a:pt x="7594" y="14275"/>
                    <a:pt x="7865" y="14809"/>
                  </a:cubicBezTo>
                  <a:cubicBezTo>
                    <a:pt x="7919" y="14917"/>
                    <a:pt x="7991" y="15156"/>
                    <a:pt x="8222" y="14975"/>
                  </a:cubicBezTo>
                  <a:cubicBezTo>
                    <a:pt x="8753" y="14561"/>
                    <a:pt x="9464" y="14110"/>
                    <a:pt x="10789" y="12758"/>
                  </a:cubicBezTo>
                  <a:cubicBezTo>
                    <a:pt x="13461" y="10036"/>
                    <a:pt x="20774" y="889"/>
                    <a:pt x="19964" y="64"/>
                  </a:cubicBezTo>
                  <a:close/>
                  <a:moveTo>
                    <a:pt x="2465" y="14020"/>
                  </a:moveTo>
                  <a:cubicBezTo>
                    <a:pt x="886" y="15630"/>
                    <a:pt x="2220" y="17281"/>
                    <a:pt x="121" y="19731"/>
                  </a:cubicBezTo>
                  <a:cubicBezTo>
                    <a:pt x="-826" y="20838"/>
                    <a:pt x="4021" y="20501"/>
                    <a:pt x="6421" y="18052"/>
                  </a:cubicBezTo>
                  <a:cubicBezTo>
                    <a:pt x="7439" y="17016"/>
                    <a:pt x="7152" y="15502"/>
                    <a:pt x="6060" y="14389"/>
                  </a:cubicBezTo>
                  <a:cubicBezTo>
                    <a:pt x="4968" y="13275"/>
                    <a:pt x="3483" y="12982"/>
                    <a:pt x="2465" y="14020"/>
                  </a:cubicBezTo>
                  <a:close/>
                </a:path>
              </a:pathLst>
            </a:custGeom>
            <a:grpFill/>
            <a:ln w="12700" cap="flat">
              <a:noFill/>
              <a:miter lim="400000"/>
            </a:ln>
            <a:effectLst/>
          </p:spPr>
          <p:txBody>
            <a:bodyPr wrap="square" lIns="32449" tIns="32449" rIns="32449" bIns="32449" numCol="1" anchor="ctr">
              <a:noAutofit/>
            </a:bodyPr>
            <a:lstStyle/>
            <a:p>
              <a:pPr lvl="0">
                <a:defRPr sz="3200">
                  <a:solidFill>
                    <a:srgbClr val="FFFFFF"/>
                  </a:solidFill>
                  <a:latin typeface="Helvetica Light"/>
                  <a:ea typeface="Helvetica Light"/>
                  <a:cs typeface="Helvetica Light"/>
                  <a:sym typeface="Helvetica Light"/>
                </a:defRPr>
              </a:pPr>
              <a:endParaRPr sz="2725">
                <a:solidFill>
                  <a:schemeClr val="accent1"/>
                </a:solidFill>
                <a:latin typeface="微软雅黑" panose="020B0503020204020204" charset="-122"/>
                <a:ea typeface="微软雅黑" panose="020B0503020204020204" charset="-122"/>
              </a:endParaRPr>
            </a:p>
          </p:txBody>
        </p:sp>
      </p:grpSp>
      <p:grpSp>
        <p:nvGrpSpPr>
          <p:cNvPr id="23" name="Group 5"/>
          <p:cNvGrpSpPr/>
          <p:nvPr/>
        </p:nvGrpSpPr>
        <p:grpSpPr>
          <a:xfrm>
            <a:off x="1808538" y="2868509"/>
            <a:ext cx="1284059" cy="965005"/>
            <a:chOff x="3226486" y="4001618"/>
            <a:chExt cx="1507655" cy="1133044"/>
          </a:xfrm>
          <a:solidFill>
            <a:schemeClr val="bg2"/>
          </a:solidFill>
        </p:grpSpPr>
        <p:sp>
          <p:nvSpPr>
            <p:cNvPr id="24" name="Shape 1471"/>
            <p:cNvSpPr/>
            <p:nvPr/>
          </p:nvSpPr>
          <p:spPr>
            <a:xfrm>
              <a:off x="3226486" y="4001618"/>
              <a:ext cx="1507655" cy="1133044"/>
            </a:xfrm>
            <a:custGeom>
              <a:avLst/>
              <a:gdLst/>
              <a:ahLst/>
              <a:cxnLst>
                <a:cxn ang="0">
                  <a:pos x="wd2" y="hd2"/>
                </a:cxn>
                <a:cxn ang="5400000">
                  <a:pos x="wd2" y="hd2"/>
                </a:cxn>
                <a:cxn ang="10800000">
                  <a:pos x="wd2" y="hd2"/>
                </a:cxn>
                <a:cxn ang="16200000">
                  <a:pos x="wd2" y="hd2"/>
                </a:cxn>
              </a:cxnLst>
              <a:rect l="0" t="0" r="r" b="b"/>
              <a:pathLst>
                <a:path w="21352" h="21262" extrusionOk="0">
                  <a:moveTo>
                    <a:pt x="8917" y="2323"/>
                  </a:moveTo>
                  <a:cubicBezTo>
                    <a:pt x="11336" y="1983"/>
                    <a:pt x="14273" y="1957"/>
                    <a:pt x="16329" y="4241"/>
                  </a:cubicBezTo>
                  <a:cubicBezTo>
                    <a:pt x="18366" y="6308"/>
                    <a:pt x="19524" y="10685"/>
                    <a:pt x="17928" y="14126"/>
                  </a:cubicBezTo>
                  <a:cubicBezTo>
                    <a:pt x="16478" y="17676"/>
                    <a:pt x="13038" y="18536"/>
                    <a:pt x="10669" y="17232"/>
                  </a:cubicBezTo>
                  <a:cubicBezTo>
                    <a:pt x="8148" y="16014"/>
                    <a:pt x="6697" y="12631"/>
                    <a:pt x="5709" y="9685"/>
                  </a:cubicBezTo>
                  <a:cubicBezTo>
                    <a:pt x="4749" y="6593"/>
                    <a:pt x="3730" y="4467"/>
                    <a:pt x="2833" y="3186"/>
                  </a:cubicBezTo>
                  <a:cubicBezTo>
                    <a:pt x="1957" y="1892"/>
                    <a:pt x="1202" y="1442"/>
                    <a:pt x="1261" y="1375"/>
                  </a:cubicBezTo>
                  <a:cubicBezTo>
                    <a:pt x="1276" y="1273"/>
                    <a:pt x="1947" y="1914"/>
                    <a:pt x="3231" y="2272"/>
                  </a:cubicBezTo>
                  <a:cubicBezTo>
                    <a:pt x="4517" y="2661"/>
                    <a:pt x="6416" y="2767"/>
                    <a:pt x="8917" y="2323"/>
                  </a:cubicBezTo>
                  <a:close/>
                  <a:moveTo>
                    <a:pt x="4811" y="10065"/>
                  </a:moveTo>
                  <a:cubicBezTo>
                    <a:pt x="5238" y="12020"/>
                    <a:pt x="5611" y="14089"/>
                    <a:pt x="6411" y="15942"/>
                  </a:cubicBezTo>
                  <a:cubicBezTo>
                    <a:pt x="7190" y="17789"/>
                    <a:pt x="8396" y="19421"/>
                    <a:pt x="9996" y="20363"/>
                  </a:cubicBezTo>
                  <a:cubicBezTo>
                    <a:pt x="11578" y="21312"/>
                    <a:pt x="13556" y="21571"/>
                    <a:pt x="15481" y="20840"/>
                  </a:cubicBezTo>
                  <a:cubicBezTo>
                    <a:pt x="17392" y="20130"/>
                    <a:pt x="19251" y="18429"/>
                    <a:pt x="20290" y="15932"/>
                  </a:cubicBezTo>
                  <a:cubicBezTo>
                    <a:pt x="21403" y="13490"/>
                    <a:pt x="21585" y="10507"/>
                    <a:pt x="21093" y="7959"/>
                  </a:cubicBezTo>
                  <a:cubicBezTo>
                    <a:pt x="20609" y="5385"/>
                    <a:pt x="19450" y="3245"/>
                    <a:pt x="18039" y="1904"/>
                  </a:cubicBezTo>
                  <a:cubicBezTo>
                    <a:pt x="16623" y="538"/>
                    <a:pt x="14954" y="-29"/>
                    <a:pt x="13357" y="1"/>
                  </a:cubicBezTo>
                  <a:cubicBezTo>
                    <a:pt x="11746" y="9"/>
                    <a:pt x="10207" y="615"/>
                    <a:pt x="8716" y="1103"/>
                  </a:cubicBezTo>
                  <a:cubicBezTo>
                    <a:pt x="5792" y="2284"/>
                    <a:pt x="3632" y="2357"/>
                    <a:pt x="2174" y="1720"/>
                  </a:cubicBezTo>
                  <a:cubicBezTo>
                    <a:pt x="715" y="1085"/>
                    <a:pt x="11" y="378"/>
                    <a:pt x="0" y="409"/>
                  </a:cubicBezTo>
                  <a:cubicBezTo>
                    <a:pt x="-15" y="437"/>
                    <a:pt x="799" y="893"/>
                    <a:pt x="1933" y="2256"/>
                  </a:cubicBezTo>
                  <a:cubicBezTo>
                    <a:pt x="3089" y="3604"/>
                    <a:pt x="4121" y="6119"/>
                    <a:pt x="4811" y="10065"/>
                  </a:cubicBezTo>
                  <a:close/>
                </a:path>
              </a:pathLst>
            </a:custGeom>
            <a:grpFill/>
            <a:ln w="12700" cap="flat">
              <a:noFill/>
              <a:miter lim="400000"/>
            </a:ln>
            <a:effectLst/>
          </p:spPr>
          <p:txBody>
            <a:bodyPr wrap="square" lIns="32449" tIns="32449" rIns="32449" bIns="32449" numCol="1" anchor="ctr">
              <a:noAutofit/>
            </a:bodyPr>
            <a:lstStyle/>
            <a:p>
              <a:pPr lvl="0">
                <a:defRPr sz="3200">
                  <a:solidFill>
                    <a:srgbClr val="FFFFFF"/>
                  </a:solidFill>
                  <a:latin typeface="Helvetica Light"/>
                  <a:ea typeface="Helvetica Light"/>
                  <a:cs typeface="Helvetica Light"/>
                  <a:sym typeface="Helvetica Light"/>
                </a:defRPr>
              </a:pPr>
              <a:endParaRPr sz="2725">
                <a:solidFill>
                  <a:schemeClr val="accent1"/>
                </a:solidFill>
                <a:latin typeface="微软雅黑" panose="020B0503020204020204" charset="-122"/>
                <a:ea typeface="微软雅黑" panose="020B0503020204020204" charset="-122"/>
              </a:endParaRPr>
            </a:p>
          </p:txBody>
        </p:sp>
        <p:sp>
          <p:nvSpPr>
            <p:cNvPr id="25" name="Shape 1473"/>
            <p:cNvSpPr/>
            <p:nvPr/>
          </p:nvSpPr>
          <p:spPr>
            <a:xfrm>
              <a:off x="3882121" y="4309618"/>
              <a:ext cx="404706" cy="404706"/>
            </a:xfrm>
            <a:custGeom>
              <a:avLst/>
              <a:gdLst/>
              <a:ahLst/>
              <a:cxnLst>
                <a:cxn ang="0">
                  <a:pos x="wd2" y="hd2"/>
                </a:cxn>
                <a:cxn ang="5400000">
                  <a:pos x="wd2" y="hd2"/>
                </a:cxn>
                <a:cxn ang="10800000">
                  <a:pos x="wd2" y="hd2"/>
                </a:cxn>
                <a:cxn ang="16200000">
                  <a:pos x="wd2" y="hd2"/>
                </a:cxn>
              </a:cxnLst>
              <a:rect l="0" t="0" r="r" b="b"/>
              <a:pathLst>
                <a:path w="21395" h="21474" extrusionOk="0">
                  <a:moveTo>
                    <a:pt x="2578" y="8409"/>
                  </a:moveTo>
                  <a:cubicBezTo>
                    <a:pt x="2578" y="5193"/>
                    <a:pt x="5174" y="2587"/>
                    <a:pt x="8376" y="2587"/>
                  </a:cubicBezTo>
                  <a:cubicBezTo>
                    <a:pt x="11580" y="2587"/>
                    <a:pt x="14435" y="5451"/>
                    <a:pt x="14435" y="8666"/>
                  </a:cubicBezTo>
                  <a:cubicBezTo>
                    <a:pt x="14435" y="11882"/>
                    <a:pt x="11838" y="14488"/>
                    <a:pt x="8635" y="14488"/>
                  </a:cubicBezTo>
                  <a:cubicBezTo>
                    <a:pt x="5431" y="14488"/>
                    <a:pt x="2578" y="11624"/>
                    <a:pt x="2578" y="8409"/>
                  </a:cubicBezTo>
                  <a:close/>
                  <a:moveTo>
                    <a:pt x="20914" y="18167"/>
                  </a:moveTo>
                  <a:lnTo>
                    <a:pt x="15797" y="13032"/>
                  </a:lnTo>
                  <a:cubicBezTo>
                    <a:pt x="16568" y="11759"/>
                    <a:pt x="17013" y="10265"/>
                    <a:pt x="17013" y="8666"/>
                  </a:cubicBezTo>
                  <a:cubicBezTo>
                    <a:pt x="17013" y="4023"/>
                    <a:pt x="13004" y="0"/>
                    <a:pt x="8376" y="0"/>
                  </a:cubicBezTo>
                  <a:cubicBezTo>
                    <a:pt x="3750" y="0"/>
                    <a:pt x="0" y="3765"/>
                    <a:pt x="0" y="8409"/>
                  </a:cubicBezTo>
                  <a:cubicBezTo>
                    <a:pt x="0" y="13052"/>
                    <a:pt x="4008" y="17075"/>
                    <a:pt x="8635" y="17075"/>
                  </a:cubicBezTo>
                  <a:cubicBezTo>
                    <a:pt x="10173" y="17075"/>
                    <a:pt x="11614" y="16657"/>
                    <a:pt x="12852" y="15931"/>
                  </a:cubicBezTo>
                  <a:lnTo>
                    <a:pt x="17996" y="21094"/>
                  </a:lnTo>
                  <a:cubicBezTo>
                    <a:pt x="18500" y="21600"/>
                    <a:pt x="19317" y="21600"/>
                    <a:pt x="19819" y="21094"/>
                  </a:cubicBezTo>
                  <a:lnTo>
                    <a:pt x="21096" y="19815"/>
                  </a:lnTo>
                  <a:cubicBezTo>
                    <a:pt x="21600" y="19309"/>
                    <a:pt x="21417" y="18672"/>
                    <a:pt x="20914" y="18167"/>
                  </a:cubicBezTo>
                  <a:close/>
                </a:path>
              </a:pathLst>
            </a:custGeom>
            <a:grpFill/>
            <a:ln w="12700" cap="flat">
              <a:noFill/>
              <a:miter lim="400000"/>
            </a:ln>
            <a:effectLst/>
          </p:spPr>
          <p:txBody>
            <a:bodyPr wrap="square" lIns="32449" tIns="32449" rIns="32449" bIns="32449" numCol="1" anchor="ctr">
              <a:noAutofit/>
            </a:bodyPr>
            <a:lstStyle/>
            <a:p>
              <a:pPr lvl="0">
                <a:defRPr sz="3200">
                  <a:solidFill>
                    <a:srgbClr val="FFFFFF"/>
                  </a:solidFill>
                  <a:latin typeface="Helvetica Light"/>
                  <a:ea typeface="Helvetica Light"/>
                  <a:cs typeface="Helvetica Light"/>
                  <a:sym typeface="Helvetica Light"/>
                </a:defRPr>
              </a:pPr>
              <a:endParaRPr sz="2725">
                <a:solidFill>
                  <a:schemeClr val="accent1"/>
                </a:solidFill>
                <a:latin typeface="微软雅黑" panose="020B0503020204020204" charset="-122"/>
                <a:ea typeface="微软雅黑" panose="020B0503020204020204" charset="-122"/>
              </a:endParaRPr>
            </a:p>
          </p:txBody>
        </p:sp>
      </p:grpSp>
      <p:grpSp>
        <p:nvGrpSpPr>
          <p:cNvPr id="26" name="Group 3"/>
          <p:cNvGrpSpPr/>
          <p:nvPr/>
        </p:nvGrpSpPr>
        <p:grpSpPr>
          <a:xfrm>
            <a:off x="640207" y="2868507"/>
            <a:ext cx="1284055" cy="965011"/>
            <a:chOff x="1854714" y="4001618"/>
            <a:chExt cx="1507651" cy="1133051"/>
          </a:xfrm>
          <a:solidFill>
            <a:schemeClr val="bg1"/>
          </a:solidFill>
        </p:grpSpPr>
        <p:sp>
          <p:nvSpPr>
            <p:cNvPr id="27" name="Shape 1479"/>
            <p:cNvSpPr/>
            <p:nvPr/>
          </p:nvSpPr>
          <p:spPr>
            <a:xfrm>
              <a:off x="1854714" y="4001618"/>
              <a:ext cx="1507651" cy="1133051"/>
            </a:xfrm>
            <a:custGeom>
              <a:avLst/>
              <a:gdLst/>
              <a:ahLst/>
              <a:cxnLst>
                <a:cxn ang="0">
                  <a:pos x="wd2" y="hd2"/>
                </a:cxn>
                <a:cxn ang="5400000">
                  <a:pos x="wd2" y="hd2"/>
                </a:cxn>
                <a:cxn ang="10800000">
                  <a:pos x="wd2" y="hd2"/>
                </a:cxn>
                <a:cxn ang="16200000">
                  <a:pos x="wd2" y="hd2"/>
                </a:cxn>
              </a:cxnLst>
              <a:rect l="0" t="0" r="r" b="b"/>
              <a:pathLst>
                <a:path w="21352" h="21262" extrusionOk="0">
                  <a:moveTo>
                    <a:pt x="18120" y="2272"/>
                  </a:moveTo>
                  <a:cubicBezTo>
                    <a:pt x="19404" y="1914"/>
                    <a:pt x="20075" y="1273"/>
                    <a:pt x="20090" y="1375"/>
                  </a:cubicBezTo>
                  <a:cubicBezTo>
                    <a:pt x="20149" y="1442"/>
                    <a:pt x="19394" y="1892"/>
                    <a:pt x="18518" y="3186"/>
                  </a:cubicBezTo>
                  <a:cubicBezTo>
                    <a:pt x="17621" y="4467"/>
                    <a:pt x="16602" y="6593"/>
                    <a:pt x="15642" y="9685"/>
                  </a:cubicBezTo>
                  <a:cubicBezTo>
                    <a:pt x="14654" y="12631"/>
                    <a:pt x="13203" y="16014"/>
                    <a:pt x="10682" y="17232"/>
                  </a:cubicBezTo>
                  <a:cubicBezTo>
                    <a:pt x="8313" y="18536"/>
                    <a:pt x="4873" y="17676"/>
                    <a:pt x="3422" y="14126"/>
                  </a:cubicBezTo>
                  <a:cubicBezTo>
                    <a:pt x="1827" y="10685"/>
                    <a:pt x="2985" y="6308"/>
                    <a:pt x="5021" y="4241"/>
                  </a:cubicBezTo>
                  <a:cubicBezTo>
                    <a:pt x="7078" y="1957"/>
                    <a:pt x="10015" y="1983"/>
                    <a:pt x="12434" y="2323"/>
                  </a:cubicBezTo>
                  <a:cubicBezTo>
                    <a:pt x="14935" y="2767"/>
                    <a:pt x="16834" y="2662"/>
                    <a:pt x="18120" y="2272"/>
                  </a:cubicBezTo>
                  <a:close/>
                  <a:moveTo>
                    <a:pt x="19418" y="2256"/>
                  </a:moveTo>
                  <a:cubicBezTo>
                    <a:pt x="20552" y="893"/>
                    <a:pt x="21366" y="437"/>
                    <a:pt x="21351" y="409"/>
                  </a:cubicBezTo>
                  <a:cubicBezTo>
                    <a:pt x="21341" y="378"/>
                    <a:pt x="20635" y="1085"/>
                    <a:pt x="19177" y="1720"/>
                  </a:cubicBezTo>
                  <a:cubicBezTo>
                    <a:pt x="17719" y="2357"/>
                    <a:pt x="15559" y="2284"/>
                    <a:pt x="12635" y="1103"/>
                  </a:cubicBezTo>
                  <a:cubicBezTo>
                    <a:pt x="11144" y="615"/>
                    <a:pt x="9605" y="9"/>
                    <a:pt x="7994" y="1"/>
                  </a:cubicBezTo>
                  <a:cubicBezTo>
                    <a:pt x="6397" y="-29"/>
                    <a:pt x="4728" y="538"/>
                    <a:pt x="3312" y="1904"/>
                  </a:cubicBezTo>
                  <a:cubicBezTo>
                    <a:pt x="1901" y="3245"/>
                    <a:pt x="742" y="5385"/>
                    <a:pt x="258" y="7959"/>
                  </a:cubicBezTo>
                  <a:cubicBezTo>
                    <a:pt x="-234" y="10507"/>
                    <a:pt x="-52" y="13490"/>
                    <a:pt x="1061" y="15932"/>
                  </a:cubicBezTo>
                  <a:cubicBezTo>
                    <a:pt x="2100" y="18429"/>
                    <a:pt x="3959" y="20130"/>
                    <a:pt x="5870" y="20840"/>
                  </a:cubicBezTo>
                  <a:cubicBezTo>
                    <a:pt x="7795" y="21571"/>
                    <a:pt x="9773" y="21312"/>
                    <a:pt x="11355" y="20363"/>
                  </a:cubicBezTo>
                  <a:cubicBezTo>
                    <a:pt x="12955" y="19421"/>
                    <a:pt x="14161" y="17789"/>
                    <a:pt x="14940" y="15942"/>
                  </a:cubicBezTo>
                  <a:cubicBezTo>
                    <a:pt x="15740" y="14089"/>
                    <a:pt x="16113" y="12020"/>
                    <a:pt x="16540" y="10065"/>
                  </a:cubicBezTo>
                  <a:cubicBezTo>
                    <a:pt x="17230" y="6119"/>
                    <a:pt x="18262" y="3604"/>
                    <a:pt x="19418" y="2256"/>
                  </a:cubicBezTo>
                  <a:close/>
                </a:path>
              </a:pathLst>
            </a:custGeom>
            <a:grpFill/>
            <a:ln w="12700" cap="flat">
              <a:noFill/>
              <a:miter lim="400000"/>
            </a:ln>
            <a:effectLst/>
          </p:spPr>
          <p:txBody>
            <a:bodyPr wrap="square" lIns="32449" tIns="32449" rIns="32449" bIns="32449" numCol="1" anchor="ctr">
              <a:noAutofit/>
            </a:bodyPr>
            <a:lstStyle/>
            <a:p>
              <a:pPr lvl="0">
                <a:defRPr sz="3200">
                  <a:solidFill>
                    <a:srgbClr val="FFFFFF"/>
                  </a:solidFill>
                  <a:latin typeface="Helvetica Light"/>
                  <a:ea typeface="Helvetica Light"/>
                  <a:cs typeface="Helvetica Light"/>
                  <a:sym typeface="Helvetica Light"/>
                </a:defRPr>
              </a:pPr>
              <a:endParaRPr sz="2725">
                <a:solidFill>
                  <a:schemeClr val="accent1"/>
                </a:solidFill>
                <a:latin typeface="微软雅黑" panose="020B0503020204020204" charset="-122"/>
                <a:ea typeface="微软雅黑" panose="020B0503020204020204" charset="-122"/>
              </a:endParaRPr>
            </a:p>
          </p:txBody>
        </p:sp>
        <p:grpSp>
          <p:nvGrpSpPr>
            <p:cNvPr id="28" name="Group 1483"/>
            <p:cNvGrpSpPr/>
            <p:nvPr/>
          </p:nvGrpSpPr>
          <p:grpSpPr>
            <a:xfrm>
              <a:off x="2264393" y="4342430"/>
              <a:ext cx="389449" cy="339084"/>
              <a:chOff x="0" y="0"/>
              <a:chExt cx="839414" cy="730856"/>
            </a:xfrm>
            <a:grpFill/>
          </p:grpSpPr>
          <p:sp>
            <p:nvSpPr>
              <p:cNvPr id="29" name="Shape 1481"/>
              <p:cNvSpPr/>
              <p:nvPr/>
            </p:nvSpPr>
            <p:spPr>
              <a:xfrm>
                <a:off x="37288" y="0"/>
                <a:ext cx="763886" cy="214149"/>
              </a:xfrm>
              <a:custGeom>
                <a:avLst/>
                <a:gdLst/>
                <a:ahLst/>
                <a:cxnLst>
                  <a:cxn ang="0">
                    <a:pos x="wd2" y="hd2"/>
                  </a:cxn>
                  <a:cxn ang="5400000">
                    <a:pos x="wd2" y="hd2"/>
                  </a:cxn>
                  <a:cxn ang="10800000">
                    <a:pos x="wd2" y="hd2"/>
                  </a:cxn>
                  <a:cxn ang="16200000">
                    <a:pos x="wd2" y="hd2"/>
                  </a:cxn>
                </a:cxnLst>
                <a:rect l="0" t="0" r="r" b="b"/>
                <a:pathLst>
                  <a:path w="21238" h="21600" extrusionOk="0">
                    <a:moveTo>
                      <a:pt x="499" y="21600"/>
                    </a:moveTo>
                    <a:lnTo>
                      <a:pt x="20739" y="21600"/>
                    </a:lnTo>
                    <a:cubicBezTo>
                      <a:pt x="21419" y="21600"/>
                      <a:pt x="21309" y="18973"/>
                      <a:pt x="20970" y="18547"/>
                    </a:cubicBezTo>
                    <a:cubicBezTo>
                      <a:pt x="20632" y="18117"/>
                      <a:pt x="16870" y="12960"/>
                      <a:pt x="16216" y="12960"/>
                    </a:cubicBezTo>
                    <a:lnTo>
                      <a:pt x="15143" y="12960"/>
                    </a:lnTo>
                    <a:lnTo>
                      <a:pt x="15143" y="0"/>
                    </a:lnTo>
                    <a:lnTo>
                      <a:pt x="6095" y="0"/>
                    </a:lnTo>
                    <a:lnTo>
                      <a:pt x="6095" y="12960"/>
                    </a:lnTo>
                    <a:lnTo>
                      <a:pt x="5022" y="12960"/>
                    </a:lnTo>
                    <a:cubicBezTo>
                      <a:pt x="4367" y="12960"/>
                      <a:pt x="606" y="18117"/>
                      <a:pt x="268" y="18547"/>
                    </a:cubicBezTo>
                    <a:cubicBezTo>
                      <a:pt x="-71" y="18973"/>
                      <a:pt x="-181" y="21600"/>
                      <a:pt x="499" y="21600"/>
                    </a:cubicBezTo>
                    <a:close/>
                  </a:path>
                </a:pathLst>
              </a:custGeom>
              <a:grpFill/>
              <a:ln w="12700" cap="flat">
                <a:noFill/>
                <a:miter lim="400000"/>
              </a:ln>
              <a:effectLst/>
            </p:spPr>
            <p:txBody>
              <a:bodyPr wrap="square" lIns="32449" tIns="32449" rIns="32449" bIns="32449" numCol="1" anchor="ctr">
                <a:noAutofit/>
              </a:bodyPr>
              <a:lstStyle/>
              <a:p>
                <a:pPr lvl="0">
                  <a:defRPr sz="3200">
                    <a:solidFill>
                      <a:srgbClr val="FFFFFF"/>
                    </a:solidFill>
                    <a:latin typeface="Helvetica Light"/>
                    <a:ea typeface="Helvetica Light"/>
                    <a:cs typeface="Helvetica Light"/>
                    <a:sym typeface="Helvetica Light"/>
                  </a:defRPr>
                </a:pPr>
                <a:endParaRPr sz="2725">
                  <a:solidFill>
                    <a:schemeClr val="accent1"/>
                  </a:solidFill>
                  <a:latin typeface="微软雅黑" panose="020B0503020204020204" charset="-122"/>
                  <a:ea typeface="微软雅黑" panose="020B0503020204020204" charset="-122"/>
                </a:endParaRPr>
              </a:p>
            </p:txBody>
          </p:sp>
          <p:sp>
            <p:nvSpPr>
              <p:cNvPr id="30" name="Shape 1482"/>
              <p:cNvSpPr/>
              <p:nvPr/>
            </p:nvSpPr>
            <p:spPr>
              <a:xfrm>
                <a:off x="0" y="264041"/>
                <a:ext cx="839415" cy="466816"/>
              </a:xfrm>
              <a:custGeom>
                <a:avLst/>
                <a:gdLst/>
                <a:ahLst/>
                <a:cxnLst>
                  <a:cxn ang="0">
                    <a:pos x="wd2" y="hd2"/>
                  </a:cxn>
                  <a:cxn ang="5400000">
                    <a:pos x="wd2" y="hd2"/>
                  </a:cxn>
                  <a:cxn ang="10800000">
                    <a:pos x="wd2" y="hd2"/>
                  </a:cxn>
                  <a:cxn ang="16200000">
                    <a:pos x="wd2" y="hd2"/>
                  </a:cxn>
                </a:cxnLst>
                <a:rect l="0" t="0" r="r" b="b"/>
                <a:pathLst>
                  <a:path w="21600" h="21600" extrusionOk="0">
                    <a:moveTo>
                      <a:pt x="20388" y="0"/>
                    </a:moveTo>
                    <a:lnTo>
                      <a:pt x="1212" y="0"/>
                    </a:lnTo>
                    <a:cubicBezTo>
                      <a:pt x="606" y="0"/>
                      <a:pt x="0" y="1289"/>
                      <a:pt x="0" y="2378"/>
                    </a:cubicBezTo>
                    <a:lnTo>
                      <a:pt x="0" y="9313"/>
                    </a:lnTo>
                    <a:cubicBezTo>
                      <a:pt x="0" y="10404"/>
                      <a:pt x="606" y="11691"/>
                      <a:pt x="1212" y="11691"/>
                    </a:cubicBezTo>
                    <a:lnTo>
                      <a:pt x="3397" y="11691"/>
                    </a:lnTo>
                    <a:lnTo>
                      <a:pt x="2424" y="21600"/>
                    </a:lnTo>
                    <a:lnTo>
                      <a:pt x="19176" y="21600"/>
                    </a:lnTo>
                    <a:lnTo>
                      <a:pt x="18203" y="11691"/>
                    </a:lnTo>
                    <a:lnTo>
                      <a:pt x="20388" y="11691"/>
                    </a:lnTo>
                    <a:cubicBezTo>
                      <a:pt x="20994" y="11691"/>
                      <a:pt x="21600" y="10404"/>
                      <a:pt x="21600" y="9313"/>
                    </a:cubicBezTo>
                    <a:lnTo>
                      <a:pt x="21600" y="2378"/>
                    </a:lnTo>
                    <a:cubicBezTo>
                      <a:pt x="21600" y="1289"/>
                      <a:pt x="20994" y="0"/>
                      <a:pt x="20388" y="0"/>
                    </a:cubicBezTo>
                    <a:close/>
                  </a:path>
                </a:pathLst>
              </a:custGeom>
              <a:grpFill/>
              <a:ln w="12700" cap="flat">
                <a:noFill/>
                <a:miter lim="400000"/>
              </a:ln>
              <a:effectLst/>
            </p:spPr>
            <p:txBody>
              <a:bodyPr wrap="square" lIns="32449" tIns="32449" rIns="32449" bIns="32449" numCol="1" anchor="ctr">
                <a:noAutofit/>
              </a:bodyPr>
              <a:lstStyle/>
              <a:p>
                <a:pPr lvl="0">
                  <a:defRPr sz="3200">
                    <a:solidFill>
                      <a:srgbClr val="FFFFFF"/>
                    </a:solidFill>
                    <a:latin typeface="Helvetica Light"/>
                    <a:ea typeface="Helvetica Light"/>
                    <a:cs typeface="Helvetica Light"/>
                    <a:sym typeface="Helvetica Light"/>
                  </a:defRPr>
                </a:pPr>
                <a:endParaRPr sz="2725">
                  <a:solidFill>
                    <a:schemeClr val="accent1"/>
                  </a:solidFill>
                  <a:latin typeface="微软雅黑" panose="020B0503020204020204" charset="-122"/>
                  <a:ea typeface="微软雅黑" panose="020B0503020204020204" charset="-122"/>
                </a:endParaRPr>
              </a:p>
            </p:txBody>
          </p:sp>
        </p:grpSp>
      </p:grpSp>
      <p:grpSp>
        <p:nvGrpSpPr>
          <p:cNvPr id="31" name="Group 2"/>
          <p:cNvGrpSpPr/>
          <p:nvPr/>
        </p:nvGrpSpPr>
        <p:grpSpPr>
          <a:xfrm>
            <a:off x="640205" y="2010411"/>
            <a:ext cx="1284062" cy="965002"/>
            <a:chOff x="1854714" y="2994101"/>
            <a:chExt cx="1507658" cy="1133040"/>
          </a:xfrm>
          <a:solidFill>
            <a:schemeClr val="tx1"/>
          </a:solidFill>
        </p:grpSpPr>
        <p:sp>
          <p:nvSpPr>
            <p:cNvPr id="32" name="Shape 1485"/>
            <p:cNvSpPr/>
            <p:nvPr/>
          </p:nvSpPr>
          <p:spPr>
            <a:xfrm>
              <a:off x="1854714" y="2994101"/>
              <a:ext cx="1507658" cy="1133040"/>
            </a:xfrm>
            <a:custGeom>
              <a:avLst/>
              <a:gdLst/>
              <a:ahLst/>
              <a:cxnLst>
                <a:cxn ang="0">
                  <a:pos x="wd2" y="hd2"/>
                </a:cxn>
                <a:cxn ang="5400000">
                  <a:pos x="wd2" y="hd2"/>
                </a:cxn>
                <a:cxn ang="10800000">
                  <a:pos x="wd2" y="hd2"/>
                </a:cxn>
                <a:cxn ang="16200000">
                  <a:pos x="wd2" y="hd2"/>
                </a:cxn>
              </a:cxnLst>
              <a:rect l="0" t="0" r="r" b="b"/>
              <a:pathLst>
                <a:path w="21351" h="21262" extrusionOk="0">
                  <a:moveTo>
                    <a:pt x="18518" y="18074"/>
                  </a:moveTo>
                  <a:cubicBezTo>
                    <a:pt x="19394" y="19369"/>
                    <a:pt x="20148" y="19818"/>
                    <a:pt x="20089" y="19886"/>
                  </a:cubicBezTo>
                  <a:cubicBezTo>
                    <a:pt x="20075" y="19988"/>
                    <a:pt x="19404" y="19346"/>
                    <a:pt x="18119" y="18989"/>
                  </a:cubicBezTo>
                  <a:cubicBezTo>
                    <a:pt x="16834" y="18599"/>
                    <a:pt x="14935" y="18494"/>
                    <a:pt x="12434" y="18937"/>
                  </a:cubicBezTo>
                  <a:cubicBezTo>
                    <a:pt x="10015" y="19277"/>
                    <a:pt x="7078" y="19303"/>
                    <a:pt x="5021" y="17019"/>
                  </a:cubicBezTo>
                  <a:cubicBezTo>
                    <a:pt x="2985" y="14953"/>
                    <a:pt x="1827" y="10576"/>
                    <a:pt x="3422" y="7135"/>
                  </a:cubicBezTo>
                  <a:cubicBezTo>
                    <a:pt x="4873" y="3585"/>
                    <a:pt x="8313" y="2724"/>
                    <a:pt x="10682" y="4029"/>
                  </a:cubicBezTo>
                  <a:cubicBezTo>
                    <a:pt x="13203" y="5247"/>
                    <a:pt x="14654" y="8629"/>
                    <a:pt x="15642" y="11576"/>
                  </a:cubicBezTo>
                  <a:cubicBezTo>
                    <a:pt x="16602" y="14668"/>
                    <a:pt x="17621" y="16794"/>
                    <a:pt x="18518" y="18074"/>
                  </a:cubicBezTo>
                  <a:close/>
                  <a:moveTo>
                    <a:pt x="19178" y="19556"/>
                  </a:moveTo>
                  <a:cubicBezTo>
                    <a:pt x="20635" y="20176"/>
                    <a:pt x="21340" y="20882"/>
                    <a:pt x="21351" y="20851"/>
                  </a:cubicBezTo>
                  <a:cubicBezTo>
                    <a:pt x="21366" y="20823"/>
                    <a:pt x="20552" y="20368"/>
                    <a:pt x="19408" y="19011"/>
                  </a:cubicBezTo>
                  <a:cubicBezTo>
                    <a:pt x="18262" y="17657"/>
                    <a:pt x="17230" y="15142"/>
                    <a:pt x="16540" y="11196"/>
                  </a:cubicBezTo>
                  <a:cubicBezTo>
                    <a:pt x="16113" y="9241"/>
                    <a:pt x="15740" y="7172"/>
                    <a:pt x="14940" y="5319"/>
                  </a:cubicBezTo>
                  <a:cubicBezTo>
                    <a:pt x="14161" y="3472"/>
                    <a:pt x="12955" y="1840"/>
                    <a:pt x="11355" y="899"/>
                  </a:cubicBezTo>
                  <a:cubicBezTo>
                    <a:pt x="9773" y="-51"/>
                    <a:pt x="7795" y="-310"/>
                    <a:pt x="5870" y="421"/>
                  </a:cubicBezTo>
                  <a:cubicBezTo>
                    <a:pt x="3959" y="1131"/>
                    <a:pt x="2100" y="2831"/>
                    <a:pt x="1061" y="5329"/>
                  </a:cubicBezTo>
                  <a:cubicBezTo>
                    <a:pt x="-52" y="7770"/>
                    <a:pt x="-234" y="10753"/>
                    <a:pt x="257" y="13302"/>
                  </a:cubicBezTo>
                  <a:cubicBezTo>
                    <a:pt x="742" y="15876"/>
                    <a:pt x="1900" y="18016"/>
                    <a:pt x="3312" y="19357"/>
                  </a:cubicBezTo>
                  <a:cubicBezTo>
                    <a:pt x="4727" y="20723"/>
                    <a:pt x="6397" y="21290"/>
                    <a:pt x="7993" y="21260"/>
                  </a:cubicBezTo>
                  <a:cubicBezTo>
                    <a:pt x="9605" y="21252"/>
                    <a:pt x="11144" y="20646"/>
                    <a:pt x="12635" y="20178"/>
                  </a:cubicBezTo>
                  <a:cubicBezTo>
                    <a:pt x="15559" y="18976"/>
                    <a:pt x="17719" y="18904"/>
                    <a:pt x="19178" y="19556"/>
                  </a:cubicBezTo>
                  <a:close/>
                </a:path>
              </a:pathLst>
            </a:custGeom>
            <a:grpFill/>
            <a:ln w="12700" cap="flat">
              <a:noFill/>
              <a:miter lim="400000"/>
            </a:ln>
            <a:effectLst/>
          </p:spPr>
          <p:txBody>
            <a:bodyPr wrap="square" lIns="32449" tIns="32449" rIns="32449" bIns="32449" numCol="1" anchor="ctr">
              <a:noAutofit/>
            </a:bodyPr>
            <a:lstStyle/>
            <a:p>
              <a:pPr lvl="0">
                <a:defRPr sz="3200">
                  <a:solidFill>
                    <a:srgbClr val="FFFFFF"/>
                  </a:solidFill>
                  <a:latin typeface="Helvetica Light"/>
                  <a:ea typeface="Helvetica Light"/>
                  <a:cs typeface="Helvetica Light"/>
                  <a:sym typeface="Helvetica Light"/>
                </a:defRPr>
              </a:pPr>
              <a:endParaRPr sz="2725">
                <a:solidFill>
                  <a:schemeClr val="accent1"/>
                </a:solidFill>
                <a:latin typeface="微软雅黑" panose="020B0503020204020204" charset="-122"/>
                <a:ea typeface="微软雅黑" panose="020B0503020204020204" charset="-122"/>
              </a:endParaRPr>
            </a:p>
          </p:txBody>
        </p:sp>
        <p:sp>
          <p:nvSpPr>
            <p:cNvPr id="33" name="Shape 1487"/>
            <p:cNvSpPr/>
            <p:nvPr/>
          </p:nvSpPr>
          <p:spPr>
            <a:xfrm>
              <a:off x="2316869" y="3391080"/>
              <a:ext cx="237359" cy="339084"/>
            </a:xfrm>
            <a:custGeom>
              <a:avLst/>
              <a:gdLst/>
              <a:ahLst/>
              <a:cxnLst>
                <a:cxn ang="0">
                  <a:pos x="wd2" y="hd2"/>
                </a:cxn>
                <a:cxn ang="5400000">
                  <a:pos x="wd2" y="hd2"/>
                </a:cxn>
                <a:cxn ang="10800000">
                  <a:pos x="wd2" y="hd2"/>
                </a:cxn>
                <a:cxn ang="16200000">
                  <a:pos x="wd2" y="hd2"/>
                </a:cxn>
              </a:cxnLst>
              <a:rect l="0" t="0" r="r" b="b"/>
              <a:pathLst>
                <a:path w="20957" h="21276" extrusionOk="0">
                  <a:moveTo>
                    <a:pt x="1877" y="21023"/>
                  </a:moveTo>
                  <a:cubicBezTo>
                    <a:pt x="2335" y="19958"/>
                    <a:pt x="3030" y="18458"/>
                    <a:pt x="3960" y="16288"/>
                  </a:cubicBezTo>
                  <a:cubicBezTo>
                    <a:pt x="8011" y="15823"/>
                    <a:pt x="9689" y="16658"/>
                    <a:pt x="12261" y="13325"/>
                  </a:cubicBezTo>
                  <a:cubicBezTo>
                    <a:pt x="10172" y="13789"/>
                    <a:pt x="7654" y="12465"/>
                    <a:pt x="7789" y="11892"/>
                  </a:cubicBezTo>
                  <a:cubicBezTo>
                    <a:pt x="7924" y="11318"/>
                    <a:pt x="13647" y="12306"/>
                    <a:pt x="17393" y="8447"/>
                  </a:cubicBezTo>
                  <a:cubicBezTo>
                    <a:pt x="12670" y="9202"/>
                    <a:pt x="11160" y="7540"/>
                    <a:pt x="11769" y="7289"/>
                  </a:cubicBezTo>
                  <a:cubicBezTo>
                    <a:pt x="13175" y="6708"/>
                    <a:pt x="17348" y="7048"/>
                    <a:pt x="19572" y="5477"/>
                  </a:cubicBezTo>
                  <a:cubicBezTo>
                    <a:pt x="20719" y="4669"/>
                    <a:pt x="21256" y="2702"/>
                    <a:pt x="20789" y="2000"/>
                  </a:cubicBezTo>
                  <a:cubicBezTo>
                    <a:pt x="20229" y="1153"/>
                    <a:pt x="16813" y="-111"/>
                    <a:pt x="14931" y="7"/>
                  </a:cubicBezTo>
                  <a:cubicBezTo>
                    <a:pt x="13047" y="126"/>
                    <a:pt x="10093" y="5208"/>
                    <a:pt x="9217" y="5168"/>
                  </a:cubicBezTo>
                  <a:cubicBezTo>
                    <a:pt x="8341" y="5128"/>
                    <a:pt x="8166" y="2892"/>
                    <a:pt x="9694" y="813"/>
                  </a:cubicBezTo>
                  <a:cubicBezTo>
                    <a:pt x="8081" y="1330"/>
                    <a:pt x="5127" y="2940"/>
                    <a:pt x="4200" y="4315"/>
                  </a:cubicBezTo>
                  <a:cubicBezTo>
                    <a:pt x="2475" y="6874"/>
                    <a:pt x="4362" y="12744"/>
                    <a:pt x="3757" y="12953"/>
                  </a:cubicBezTo>
                  <a:cubicBezTo>
                    <a:pt x="3151" y="13163"/>
                    <a:pt x="1114" y="10259"/>
                    <a:pt x="505" y="8944"/>
                  </a:cubicBezTo>
                  <a:cubicBezTo>
                    <a:pt x="-324" y="10961"/>
                    <a:pt x="-344" y="12982"/>
                    <a:pt x="2082" y="15667"/>
                  </a:cubicBezTo>
                  <a:cubicBezTo>
                    <a:pt x="1167" y="17429"/>
                    <a:pt x="667" y="19457"/>
                    <a:pt x="592" y="20487"/>
                  </a:cubicBezTo>
                  <a:cubicBezTo>
                    <a:pt x="557" y="21312"/>
                    <a:pt x="1675" y="21489"/>
                    <a:pt x="1877" y="21023"/>
                  </a:cubicBezTo>
                  <a:close/>
                </a:path>
              </a:pathLst>
            </a:custGeom>
            <a:grpFill/>
            <a:ln w="12700" cap="flat">
              <a:noFill/>
              <a:miter lim="400000"/>
            </a:ln>
            <a:effectLst/>
          </p:spPr>
          <p:txBody>
            <a:bodyPr wrap="square" lIns="32449" tIns="32449" rIns="32449" bIns="32449" numCol="1" anchor="ctr">
              <a:noAutofit/>
            </a:bodyPr>
            <a:lstStyle/>
            <a:p>
              <a:pPr lvl="0">
                <a:defRPr sz="3200">
                  <a:solidFill>
                    <a:srgbClr val="FFFFFF"/>
                  </a:solidFill>
                  <a:latin typeface="Helvetica Light"/>
                  <a:ea typeface="Helvetica Light"/>
                  <a:cs typeface="Helvetica Light"/>
                  <a:sym typeface="Helvetica Light"/>
                </a:defRPr>
              </a:pPr>
              <a:endParaRPr sz="2725">
                <a:solidFill>
                  <a:schemeClr val="accent1"/>
                </a:solidFill>
                <a:latin typeface="微软雅黑" panose="020B0503020204020204" charset="-122"/>
                <a:ea typeface="微软雅黑" panose="020B0503020204020204" charset="-122"/>
              </a:endParaRPr>
            </a:p>
          </p:txBody>
        </p:sp>
      </p:grpSp>
      <p:pic>
        <p:nvPicPr>
          <p:cNvPr id="3" name="图片 2" descr="QQ图片20200410191526"/>
          <p:cNvPicPr>
            <a:picLocks noChangeAspect="1"/>
          </p:cNvPicPr>
          <p:nvPr/>
        </p:nvPicPr>
        <p:blipFill>
          <a:blip r:embed="rId1"/>
          <a:srcRect t="5415" r="28783"/>
          <a:stretch>
            <a:fillRect/>
          </a:stretch>
        </p:blipFill>
        <p:spPr>
          <a:xfrm>
            <a:off x="4084320" y="1790065"/>
            <a:ext cx="3995420" cy="220726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8"/>
          <p:cNvSpPr txBox="1"/>
          <p:nvPr/>
        </p:nvSpPr>
        <p:spPr>
          <a:xfrm>
            <a:off x="4932040" y="411510"/>
            <a:ext cx="3495354" cy="457200"/>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r">
              <a:buNone/>
            </a:pPr>
            <a:r>
              <a:rPr lang="zh-CN" altLang="en-US" sz="2800" dirty="0" smtClean="0">
                <a:latin typeface="微软雅黑" panose="020B0503020204020204" charset="-122"/>
                <a:ea typeface="微软雅黑" panose="020B0503020204020204" charset="-122"/>
              </a:rPr>
              <a:t>包图</a:t>
            </a:r>
            <a:endParaRPr lang="zh-CN" altLang="en-US" sz="2800" dirty="0" smtClean="0">
              <a:latin typeface="微软雅黑" panose="020B0503020204020204" charset="-122"/>
              <a:ea typeface="微软雅黑" panose="020B0503020204020204" charset="-122"/>
            </a:endParaRPr>
          </a:p>
        </p:txBody>
      </p:sp>
      <p:sp>
        <p:nvSpPr>
          <p:cNvPr id="6" name="Text Placeholder 9"/>
          <p:cNvSpPr txBox="1"/>
          <p:nvPr/>
        </p:nvSpPr>
        <p:spPr>
          <a:xfrm>
            <a:off x="4932040" y="837028"/>
            <a:ext cx="3495353" cy="362769"/>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r">
              <a:buNone/>
            </a:pPr>
            <a:r>
              <a:rPr lang="zh-CN" altLang="en-US" sz="1500" dirty="0">
                <a:solidFill>
                  <a:schemeClr val="accent1"/>
                </a:solidFill>
                <a:latin typeface="微软雅黑" panose="020B0503020204020204" charset="-122"/>
                <a:ea typeface="微软雅黑" panose="020B0503020204020204" charset="-122"/>
              </a:rPr>
              <a:t>（界面包图</a:t>
            </a:r>
            <a:r>
              <a:rPr lang="zh-CN" altLang="en-US" sz="1500" dirty="0">
                <a:solidFill>
                  <a:schemeClr val="accent1"/>
                </a:solidFill>
                <a:latin typeface="微软雅黑" panose="020B0503020204020204" charset="-122"/>
                <a:ea typeface="微软雅黑" panose="020B0503020204020204" charset="-122"/>
              </a:rPr>
              <a:t>）</a:t>
            </a:r>
            <a:endParaRPr lang="zh-CN" altLang="en-US" sz="1500" dirty="0">
              <a:solidFill>
                <a:schemeClr val="accent1"/>
              </a:solidFill>
              <a:latin typeface="微软雅黑" panose="020B0503020204020204" charset="-122"/>
              <a:ea typeface="微软雅黑" panose="020B0503020204020204" charset="-122"/>
            </a:endParaRPr>
          </a:p>
        </p:txBody>
      </p:sp>
      <p:cxnSp>
        <p:nvCxnSpPr>
          <p:cNvPr id="7" name="Straight Connector 12"/>
          <p:cNvCxnSpPr/>
          <p:nvPr/>
        </p:nvCxnSpPr>
        <p:spPr>
          <a:xfrm>
            <a:off x="8456792" y="469156"/>
            <a:ext cx="0" cy="53949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8" name="Group 1"/>
          <p:cNvGrpSpPr/>
          <p:nvPr/>
        </p:nvGrpSpPr>
        <p:grpSpPr>
          <a:xfrm>
            <a:off x="1379491" y="1581364"/>
            <a:ext cx="972251" cy="1409102"/>
            <a:chOff x="2722728" y="2490343"/>
            <a:chExt cx="1141551" cy="1654472"/>
          </a:xfrm>
          <a:solidFill>
            <a:schemeClr val="bg1"/>
          </a:solidFill>
        </p:grpSpPr>
        <p:sp>
          <p:nvSpPr>
            <p:cNvPr id="9" name="Shape 1445"/>
            <p:cNvSpPr/>
            <p:nvPr/>
          </p:nvSpPr>
          <p:spPr>
            <a:xfrm>
              <a:off x="2722728" y="2490343"/>
              <a:ext cx="1141551" cy="1654472"/>
            </a:xfrm>
            <a:custGeom>
              <a:avLst/>
              <a:gdLst/>
              <a:ahLst/>
              <a:cxnLst>
                <a:cxn ang="0">
                  <a:pos x="wd2" y="hd2"/>
                </a:cxn>
                <a:cxn ang="5400000">
                  <a:pos x="wd2" y="hd2"/>
                </a:cxn>
                <a:cxn ang="10800000">
                  <a:pos x="wd2" y="hd2"/>
                </a:cxn>
                <a:cxn ang="16200000">
                  <a:pos x="wd2" y="hd2"/>
                </a:cxn>
              </a:cxnLst>
              <a:rect l="0" t="0" r="r" b="b"/>
              <a:pathLst>
                <a:path w="21221" h="21560" extrusionOk="0">
                  <a:moveTo>
                    <a:pt x="11134" y="18338"/>
                  </a:moveTo>
                  <a:cubicBezTo>
                    <a:pt x="10598" y="19485"/>
                    <a:pt x="10708" y="20243"/>
                    <a:pt x="10611" y="20219"/>
                  </a:cubicBezTo>
                  <a:cubicBezTo>
                    <a:pt x="10514" y="20243"/>
                    <a:pt x="10624" y="19485"/>
                    <a:pt x="10089" y="18338"/>
                  </a:cubicBezTo>
                  <a:cubicBezTo>
                    <a:pt x="9579" y="17179"/>
                    <a:pt x="8423" y="15629"/>
                    <a:pt x="6401" y="13789"/>
                  </a:cubicBezTo>
                  <a:cubicBezTo>
                    <a:pt x="4521" y="11980"/>
                    <a:pt x="2572" y="9649"/>
                    <a:pt x="3181" y="7216"/>
                  </a:cubicBezTo>
                  <a:cubicBezTo>
                    <a:pt x="3617" y="4876"/>
                    <a:pt x="6612" y="2434"/>
                    <a:pt x="10611" y="2510"/>
                  </a:cubicBezTo>
                  <a:cubicBezTo>
                    <a:pt x="14610" y="2434"/>
                    <a:pt x="17605" y="4876"/>
                    <a:pt x="18041" y="7216"/>
                  </a:cubicBezTo>
                  <a:cubicBezTo>
                    <a:pt x="18651" y="9649"/>
                    <a:pt x="16702" y="11980"/>
                    <a:pt x="14822" y="13789"/>
                  </a:cubicBezTo>
                  <a:cubicBezTo>
                    <a:pt x="12800" y="15629"/>
                    <a:pt x="11644" y="17179"/>
                    <a:pt x="11134" y="18338"/>
                  </a:cubicBezTo>
                  <a:close/>
                  <a:moveTo>
                    <a:pt x="10296" y="19378"/>
                  </a:moveTo>
                  <a:cubicBezTo>
                    <a:pt x="10721" y="20755"/>
                    <a:pt x="10578" y="21562"/>
                    <a:pt x="10611" y="21560"/>
                  </a:cubicBezTo>
                  <a:cubicBezTo>
                    <a:pt x="10645" y="21562"/>
                    <a:pt x="10501" y="20755"/>
                    <a:pt x="10914" y="19372"/>
                  </a:cubicBezTo>
                  <a:cubicBezTo>
                    <a:pt x="11324" y="17989"/>
                    <a:pt x="12805" y="16293"/>
                    <a:pt x="15737" y="14374"/>
                  </a:cubicBezTo>
                  <a:cubicBezTo>
                    <a:pt x="17134" y="13355"/>
                    <a:pt x="18664" y="12339"/>
                    <a:pt x="19729" y="11058"/>
                  </a:cubicBezTo>
                  <a:cubicBezTo>
                    <a:pt x="20803" y="9796"/>
                    <a:pt x="21411" y="8268"/>
                    <a:pt x="21169" y="6666"/>
                  </a:cubicBezTo>
                  <a:cubicBezTo>
                    <a:pt x="20944" y="5076"/>
                    <a:pt x="19869" y="3410"/>
                    <a:pt x="17979" y="2130"/>
                  </a:cubicBezTo>
                  <a:cubicBezTo>
                    <a:pt x="16115" y="853"/>
                    <a:pt x="13436" y="-38"/>
                    <a:pt x="10611" y="1"/>
                  </a:cubicBezTo>
                  <a:cubicBezTo>
                    <a:pt x="7786" y="-38"/>
                    <a:pt x="5108" y="853"/>
                    <a:pt x="3244" y="2129"/>
                  </a:cubicBezTo>
                  <a:cubicBezTo>
                    <a:pt x="1353" y="3410"/>
                    <a:pt x="278" y="5075"/>
                    <a:pt x="53" y="6666"/>
                  </a:cubicBezTo>
                  <a:cubicBezTo>
                    <a:pt x="-189" y="8268"/>
                    <a:pt x="420" y="9795"/>
                    <a:pt x="1493" y="11057"/>
                  </a:cubicBezTo>
                  <a:cubicBezTo>
                    <a:pt x="2558" y="12339"/>
                    <a:pt x="4088" y="13355"/>
                    <a:pt x="5485" y="14374"/>
                  </a:cubicBezTo>
                  <a:cubicBezTo>
                    <a:pt x="8418" y="16293"/>
                    <a:pt x="9898" y="17990"/>
                    <a:pt x="10296" y="19378"/>
                  </a:cubicBezTo>
                  <a:close/>
                </a:path>
              </a:pathLst>
            </a:custGeom>
            <a:grpFill/>
            <a:ln w="12700" cap="flat">
              <a:noFill/>
              <a:miter lim="400000"/>
            </a:ln>
            <a:effectLst/>
          </p:spPr>
          <p:txBody>
            <a:bodyPr wrap="square" lIns="32449" tIns="32449" rIns="32449" bIns="32449" numCol="1" anchor="ctr">
              <a:noAutofit/>
            </a:bodyPr>
            <a:lstStyle/>
            <a:p>
              <a:pPr lvl="0">
                <a:defRPr sz="3200">
                  <a:solidFill>
                    <a:srgbClr val="FFFFFF"/>
                  </a:solidFill>
                  <a:latin typeface="Helvetica Light"/>
                  <a:ea typeface="Helvetica Light"/>
                  <a:cs typeface="Helvetica Light"/>
                  <a:sym typeface="Helvetica Light"/>
                </a:defRPr>
              </a:pPr>
              <a:endParaRPr sz="2725">
                <a:solidFill>
                  <a:schemeClr val="accent1"/>
                </a:solidFill>
                <a:latin typeface="微软雅黑" panose="020B0503020204020204" charset="-122"/>
                <a:ea typeface="微软雅黑" panose="020B0503020204020204" charset="-122"/>
              </a:endParaRPr>
            </a:p>
          </p:txBody>
        </p:sp>
        <p:sp>
          <p:nvSpPr>
            <p:cNvPr id="10" name="Shape 1446"/>
            <p:cNvSpPr/>
            <p:nvPr/>
          </p:nvSpPr>
          <p:spPr>
            <a:xfrm>
              <a:off x="3091150" y="2919597"/>
              <a:ext cx="404706" cy="404706"/>
            </a:xfrm>
            <a:custGeom>
              <a:avLst/>
              <a:gdLst/>
              <a:ahLst/>
              <a:cxnLst>
                <a:cxn ang="0">
                  <a:pos x="wd2" y="hd2"/>
                </a:cxn>
                <a:cxn ang="5400000">
                  <a:pos x="wd2" y="hd2"/>
                </a:cxn>
                <a:cxn ang="10800000">
                  <a:pos x="wd2" y="hd2"/>
                </a:cxn>
                <a:cxn ang="16200000">
                  <a:pos x="wd2" y="hd2"/>
                </a:cxn>
              </a:cxnLst>
              <a:rect l="0" t="0" r="r" b="b"/>
              <a:pathLst>
                <a:path w="21600" h="21600" extrusionOk="0">
                  <a:moveTo>
                    <a:pt x="14896" y="15577"/>
                  </a:moveTo>
                  <a:cubicBezTo>
                    <a:pt x="12144" y="16865"/>
                    <a:pt x="9844" y="18851"/>
                    <a:pt x="8177" y="21278"/>
                  </a:cubicBezTo>
                  <a:cubicBezTo>
                    <a:pt x="9017" y="21487"/>
                    <a:pt x="9895" y="21600"/>
                    <a:pt x="10801" y="21600"/>
                  </a:cubicBezTo>
                  <a:cubicBezTo>
                    <a:pt x="12429" y="21600"/>
                    <a:pt x="13973" y="21237"/>
                    <a:pt x="15358" y="20591"/>
                  </a:cubicBezTo>
                  <a:cubicBezTo>
                    <a:pt x="15580" y="19502"/>
                    <a:pt x="15699" y="18376"/>
                    <a:pt x="15699" y="17222"/>
                  </a:cubicBezTo>
                  <a:cubicBezTo>
                    <a:pt x="15699" y="16807"/>
                    <a:pt x="15679" y="16394"/>
                    <a:pt x="15648" y="15985"/>
                  </a:cubicBezTo>
                  <a:cubicBezTo>
                    <a:pt x="15371" y="15896"/>
                    <a:pt x="15116" y="15757"/>
                    <a:pt x="14896" y="15577"/>
                  </a:cubicBezTo>
                  <a:close/>
                  <a:moveTo>
                    <a:pt x="18049" y="2796"/>
                  </a:moveTo>
                  <a:cubicBezTo>
                    <a:pt x="16319" y="2963"/>
                    <a:pt x="14667" y="3397"/>
                    <a:pt x="13127" y="4050"/>
                  </a:cubicBezTo>
                  <a:cubicBezTo>
                    <a:pt x="13136" y="4125"/>
                    <a:pt x="13139" y="4202"/>
                    <a:pt x="13139" y="4280"/>
                  </a:cubicBezTo>
                  <a:cubicBezTo>
                    <a:pt x="13139" y="4642"/>
                    <a:pt x="13052" y="4984"/>
                    <a:pt x="12904" y="5289"/>
                  </a:cubicBezTo>
                  <a:cubicBezTo>
                    <a:pt x="14441" y="7094"/>
                    <a:pt x="15635" y="9198"/>
                    <a:pt x="16388" y="11500"/>
                  </a:cubicBezTo>
                  <a:cubicBezTo>
                    <a:pt x="17323" y="11517"/>
                    <a:pt x="18121" y="12090"/>
                    <a:pt x="18465" y="12903"/>
                  </a:cubicBezTo>
                  <a:cubicBezTo>
                    <a:pt x="19505" y="12797"/>
                    <a:pt x="20517" y="12599"/>
                    <a:pt x="21493" y="12312"/>
                  </a:cubicBezTo>
                  <a:cubicBezTo>
                    <a:pt x="21562" y="11817"/>
                    <a:pt x="21600" y="11314"/>
                    <a:pt x="21600" y="10799"/>
                  </a:cubicBezTo>
                  <a:cubicBezTo>
                    <a:pt x="21600" y="7626"/>
                    <a:pt x="20230" y="4772"/>
                    <a:pt x="18049" y="2796"/>
                  </a:cubicBezTo>
                  <a:close/>
                  <a:moveTo>
                    <a:pt x="13739" y="14349"/>
                  </a:moveTo>
                  <a:cubicBezTo>
                    <a:pt x="11074" y="13908"/>
                    <a:pt x="8601" y="12890"/>
                    <a:pt x="6450" y="11433"/>
                  </a:cubicBezTo>
                  <a:cubicBezTo>
                    <a:pt x="6101" y="11646"/>
                    <a:pt x="5691" y="11773"/>
                    <a:pt x="5251" y="11773"/>
                  </a:cubicBezTo>
                  <a:cubicBezTo>
                    <a:pt x="5090" y="11773"/>
                    <a:pt x="4933" y="11755"/>
                    <a:pt x="4781" y="11724"/>
                  </a:cubicBezTo>
                  <a:cubicBezTo>
                    <a:pt x="3750" y="13677"/>
                    <a:pt x="3093" y="15854"/>
                    <a:pt x="2903" y="18164"/>
                  </a:cubicBezTo>
                  <a:cubicBezTo>
                    <a:pt x="3931" y="19266"/>
                    <a:pt x="5186" y="20174"/>
                    <a:pt x="6595" y="20750"/>
                  </a:cubicBezTo>
                  <a:cubicBezTo>
                    <a:pt x="8345" y="18059"/>
                    <a:pt x="10792" y="15833"/>
                    <a:pt x="13739" y="14349"/>
                  </a:cubicBezTo>
                  <a:close/>
                  <a:moveTo>
                    <a:pt x="17258" y="15906"/>
                  </a:moveTo>
                  <a:cubicBezTo>
                    <a:pt x="17290" y="16340"/>
                    <a:pt x="17306" y="16780"/>
                    <a:pt x="17306" y="17222"/>
                  </a:cubicBezTo>
                  <a:cubicBezTo>
                    <a:pt x="17306" y="18003"/>
                    <a:pt x="17256" y="18770"/>
                    <a:pt x="17163" y="19525"/>
                  </a:cubicBezTo>
                  <a:cubicBezTo>
                    <a:pt x="18993" y="18186"/>
                    <a:pt x="20389" y="16288"/>
                    <a:pt x="21091" y="14080"/>
                  </a:cubicBezTo>
                  <a:cubicBezTo>
                    <a:pt x="20259" y="14281"/>
                    <a:pt x="19403" y="14425"/>
                    <a:pt x="18531" y="14508"/>
                  </a:cubicBezTo>
                  <a:cubicBezTo>
                    <a:pt x="18326" y="15137"/>
                    <a:pt x="17860" y="15646"/>
                    <a:pt x="17258" y="15906"/>
                  </a:cubicBezTo>
                  <a:close/>
                  <a:moveTo>
                    <a:pt x="14278" y="12804"/>
                  </a:moveTo>
                  <a:cubicBezTo>
                    <a:pt x="14421" y="12507"/>
                    <a:pt x="14624" y="12244"/>
                    <a:pt x="14874" y="12035"/>
                  </a:cubicBezTo>
                  <a:cubicBezTo>
                    <a:pt x="14196" y="9947"/>
                    <a:pt x="13122" y="8037"/>
                    <a:pt x="11738" y="6396"/>
                  </a:cubicBezTo>
                  <a:cubicBezTo>
                    <a:pt x="11462" y="6512"/>
                    <a:pt x="11160" y="6577"/>
                    <a:pt x="10842" y="6577"/>
                  </a:cubicBezTo>
                  <a:cubicBezTo>
                    <a:pt x="10343" y="6577"/>
                    <a:pt x="9883" y="6417"/>
                    <a:pt x="9507" y="6147"/>
                  </a:cubicBezTo>
                  <a:cubicBezTo>
                    <a:pt x="8673" y="6781"/>
                    <a:pt x="7903" y="7490"/>
                    <a:pt x="7202" y="8265"/>
                  </a:cubicBezTo>
                  <a:cubicBezTo>
                    <a:pt x="7421" y="8615"/>
                    <a:pt x="7550" y="9030"/>
                    <a:pt x="7550" y="9475"/>
                  </a:cubicBezTo>
                  <a:cubicBezTo>
                    <a:pt x="7550" y="9715"/>
                    <a:pt x="7513" y="9946"/>
                    <a:pt x="7444" y="10163"/>
                  </a:cubicBezTo>
                  <a:cubicBezTo>
                    <a:pt x="9459" y="11510"/>
                    <a:pt x="11779" y="12433"/>
                    <a:pt x="14278" y="12804"/>
                  </a:cubicBezTo>
                  <a:close/>
                  <a:moveTo>
                    <a:pt x="10842" y="1982"/>
                  </a:moveTo>
                  <a:cubicBezTo>
                    <a:pt x="11448" y="1982"/>
                    <a:pt x="11999" y="2219"/>
                    <a:pt x="12409" y="2604"/>
                  </a:cubicBezTo>
                  <a:cubicBezTo>
                    <a:pt x="13608" y="2088"/>
                    <a:pt x="14870" y="1692"/>
                    <a:pt x="16183" y="1439"/>
                  </a:cubicBezTo>
                  <a:cubicBezTo>
                    <a:pt x="14599" y="526"/>
                    <a:pt x="12761" y="0"/>
                    <a:pt x="10801" y="0"/>
                  </a:cubicBezTo>
                  <a:cubicBezTo>
                    <a:pt x="9464" y="0"/>
                    <a:pt x="8183" y="245"/>
                    <a:pt x="7001" y="690"/>
                  </a:cubicBezTo>
                  <a:cubicBezTo>
                    <a:pt x="7940" y="1152"/>
                    <a:pt x="8833" y="1693"/>
                    <a:pt x="9674" y="2303"/>
                  </a:cubicBezTo>
                  <a:cubicBezTo>
                    <a:pt x="10018" y="2100"/>
                    <a:pt x="10415" y="1982"/>
                    <a:pt x="10842" y="1982"/>
                  </a:cubicBezTo>
                  <a:close/>
                  <a:moveTo>
                    <a:pt x="2954" y="9475"/>
                  </a:moveTo>
                  <a:cubicBezTo>
                    <a:pt x="2954" y="9153"/>
                    <a:pt x="3021" y="8844"/>
                    <a:pt x="3141" y="8566"/>
                  </a:cubicBezTo>
                  <a:cubicBezTo>
                    <a:pt x="2404" y="7757"/>
                    <a:pt x="1736" y="6884"/>
                    <a:pt x="1151" y="5952"/>
                  </a:cubicBezTo>
                  <a:cubicBezTo>
                    <a:pt x="417" y="7410"/>
                    <a:pt x="0" y="9056"/>
                    <a:pt x="0" y="10799"/>
                  </a:cubicBezTo>
                  <a:cubicBezTo>
                    <a:pt x="0" y="12819"/>
                    <a:pt x="556" y="14708"/>
                    <a:pt x="1521" y="16325"/>
                  </a:cubicBezTo>
                  <a:cubicBezTo>
                    <a:pt x="1866" y="14381"/>
                    <a:pt x="2520" y="12545"/>
                    <a:pt x="3424" y="10861"/>
                  </a:cubicBezTo>
                  <a:cubicBezTo>
                    <a:pt x="3130" y="10477"/>
                    <a:pt x="2954" y="9996"/>
                    <a:pt x="2954" y="9475"/>
                  </a:cubicBezTo>
                  <a:close/>
                  <a:moveTo>
                    <a:pt x="5251" y="7176"/>
                  </a:moveTo>
                  <a:cubicBezTo>
                    <a:pt x="5487" y="7176"/>
                    <a:pt x="5715" y="7213"/>
                    <a:pt x="5930" y="7278"/>
                  </a:cubicBezTo>
                  <a:cubicBezTo>
                    <a:pt x="6738" y="6372"/>
                    <a:pt x="7636" y="5547"/>
                    <a:pt x="8608" y="4813"/>
                  </a:cubicBezTo>
                  <a:cubicBezTo>
                    <a:pt x="8567" y="4642"/>
                    <a:pt x="8543" y="4464"/>
                    <a:pt x="8543" y="4280"/>
                  </a:cubicBezTo>
                  <a:cubicBezTo>
                    <a:pt x="8543" y="4026"/>
                    <a:pt x="8587" y="3781"/>
                    <a:pt x="8663" y="3552"/>
                  </a:cubicBezTo>
                  <a:cubicBezTo>
                    <a:pt x="7575" y="2771"/>
                    <a:pt x="6391" y="2115"/>
                    <a:pt x="5131" y="1609"/>
                  </a:cubicBezTo>
                  <a:cubicBezTo>
                    <a:pt x="3949" y="2338"/>
                    <a:pt x="2920" y="3289"/>
                    <a:pt x="2099" y="4405"/>
                  </a:cubicBezTo>
                  <a:cubicBezTo>
                    <a:pt x="2708" y="5484"/>
                    <a:pt x="3433" y="6491"/>
                    <a:pt x="4256" y="7407"/>
                  </a:cubicBezTo>
                  <a:cubicBezTo>
                    <a:pt x="4557" y="7261"/>
                    <a:pt x="4895" y="7176"/>
                    <a:pt x="5251" y="7176"/>
                  </a:cubicBezTo>
                  <a:close/>
                </a:path>
              </a:pathLst>
            </a:custGeom>
            <a:grpFill/>
            <a:ln w="12700" cap="flat">
              <a:noFill/>
              <a:miter lim="400000"/>
            </a:ln>
            <a:effectLst/>
          </p:spPr>
          <p:txBody>
            <a:bodyPr wrap="square" lIns="32449" tIns="32449" rIns="32449" bIns="32449" numCol="1" anchor="ctr">
              <a:noAutofit/>
            </a:bodyPr>
            <a:lstStyle/>
            <a:p>
              <a:pPr lvl="0">
                <a:defRPr sz="3200">
                  <a:solidFill>
                    <a:srgbClr val="FFFFFF"/>
                  </a:solidFill>
                  <a:latin typeface="Helvetica Light"/>
                  <a:ea typeface="Helvetica Light"/>
                  <a:cs typeface="Helvetica Light"/>
                  <a:sym typeface="Helvetica Light"/>
                </a:defRPr>
              </a:pPr>
              <a:endParaRPr sz="2725">
                <a:solidFill>
                  <a:schemeClr val="accent1"/>
                </a:solidFill>
                <a:latin typeface="微软雅黑" panose="020B0503020204020204" charset="-122"/>
                <a:ea typeface="微软雅黑" panose="020B0503020204020204" charset="-122"/>
              </a:endParaRPr>
            </a:p>
          </p:txBody>
        </p:sp>
      </p:grpSp>
      <p:grpSp>
        <p:nvGrpSpPr>
          <p:cNvPr id="11" name="Group 4"/>
          <p:cNvGrpSpPr/>
          <p:nvPr/>
        </p:nvGrpSpPr>
        <p:grpSpPr>
          <a:xfrm>
            <a:off x="1379491" y="2849896"/>
            <a:ext cx="972251" cy="1409118"/>
            <a:chOff x="2722728" y="3979767"/>
            <a:chExt cx="1141551" cy="1654490"/>
          </a:xfrm>
          <a:solidFill>
            <a:schemeClr val="tx2"/>
          </a:solidFill>
        </p:grpSpPr>
        <p:sp>
          <p:nvSpPr>
            <p:cNvPr id="12" name="Shape 1475"/>
            <p:cNvSpPr/>
            <p:nvPr/>
          </p:nvSpPr>
          <p:spPr>
            <a:xfrm>
              <a:off x="2722728" y="3979767"/>
              <a:ext cx="1141551" cy="1654490"/>
            </a:xfrm>
            <a:custGeom>
              <a:avLst/>
              <a:gdLst/>
              <a:ahLst/>
              <a:cxnLst>
                <a:cxn ang="0">
                  <a:pos x="wd2" y="hd2"/>
                </a:cxn>
                <a:cxn ang="5400000">
                  <a:pos x="wd2" y="hd2"/>
                </a:cxn>
                <a:cxn ang="10800000">
                  <a:pos x="wd2" y="hd2"/>
                </a:cxn>
                <a:cxn ang="16200000">
                  <a:pos x="wd2" y="hd2"/>
                </a:cxn>
              </a:cxnLst>
              <a:rect l="0" t="0" r="r" b="b"/>
              <a:pathLst>
                <a:path w="21221" h="21560" extrusionOk="0">
                  <a:moveTo>
                    <a:pt x="14822" y="7771"/>
                  </a:moveTo>
                  <a:cubicBezTo>
                    <a:pt x="16702" y="9581"/>
                    <a:pt x="18651" y="11912"/>
                    <a:pt x="18041" y="14344"/>
                  </a:cubicBezTo>
                  <a:cubicBezTo>
                    <a:pt x="17605" y="16684"/>
                    <a:pt x="14610" y="19126"/>
                    <a:pt x="10611" y="19050"/>
                  </a:cubicBezTo>
                  <a:cubicBezTo>
                    <a:pt x="6612" y="19126"/>
                    <a:pt x="3617" y="16684"/>
                    <a:pt x="3181" y="14344"/>
                  </a:cubicBezTo>
                  <a:cubicBezTo>
                    <a:pt x="2572" y="11912"/>
                    <a:pt x="4521" y="9581"/>
                    <a:pt x="6401" y="7771"/>
                  </a:cubicBezTo>
                  <a:cubicBezTo>
                    <a:pt x="8423" y="5931"/>
                    <a:pt x="9579" y="4382"/>
                    <a:pt x="10089" y="3222"/>
                  </a:cubicBezTo>
                  <a:cubicBezTo>
                    <a:pt x="10624" y="2075"/>
                    <a:pt x="10514" y="1317"/>
                    <a:pt x="10611" y="1341"/>
                  </a:cubicBezTo>
                  <a:cubicBezTo>
                    <a:pt x="10708" y="1317"/>
                    <a:pt x="10598" y="2075"/>
                    <a:pt x="11134" y="3222"/>
                  </a:cubicBezTo>
                  <a:cubicBezTo>
                    <a:pt x="11644" y="4382"/>
                    <a:pt x="12800" y="5931"/>
                    <a:pt x="14822" y="7771"/>
                  </a:cubicBezTo>
                  <a:close/>
                  <a:moveTo>
                    <a:pt x="5485" y="7186"/>
                  </a:moveTo>
                  <a:cubicBezTo>
                    <a:pt x="4088" y="8206"/>
                    <a:pt x="2558" y="9222"/>
                    <a:pt x="1493" y="10503"/>
                  </a:cubicBezTo>
                  <a:cubicBezTo>
                    <a:pt x="420" y="11765"/>
                    <a:pt x="-189" y="13292"/>
                    <a:pt x="53" y="14894"/>
                  </a:cubicBezTo>
                  <a:cubicBezTo>
                    <a:pt x="278" y="16485"/>
                    <a:pt x="1353" y="18151"/>
                    <a:pt x="3244" y="19431"/>
                  </a:cubicBezTo>
                  <a:cubicBezTo>
                    <a:pt x="5108" y="20707"/>
                    <a:pt x="7786" y="21598"/>
                    <a:pt x="10611" y="21559"/>
                  </a:cubicBezTo>
                  <a:cubicBezTo>
                    <a:pt x="13436" y="21598"/>
                    <a:pt x="16115" y="20707"/>
                    <a:pt x="17979" y="19431"/>
                  </a:cubicBezTo>
                  <a:cubicBezTo>
                    <a:pt x="19869" y="18150"/>
                    <a:pt x="20944" y="16485"/>
                    <a:pt x="21169" y="14894"/>
                  </a:cubicBezTo>
                  <a:cubicBezTo>
                    <a:pt x="21411" y="13292"/>
                    <a:pt x="20803" y="11765"/>
                    <a:pt x="19729" y="10502"/>
                  </a:cubicBezTo>
                  <a:cubicBezTo>
                    <a:pt x="18664" y="9222"/>
                    <a:pt x="17134" y="8205"/>
                    <a:pt x="15737" y="7186"/>
                  </a:cubicBezTo>
                  <a:cubicBezTo>
                    <a:pt x="12805" y="5267"/>
                    <a:pt x="11324" y="3571"/>
                    <a:pt x="10914" y="2188"/>
                  </a:cubicBezTo>
                  <a:cubicBezTo>
                    <a:pt x="10501" y="805"/>
                    <a:pt x="10645" y="-2"/>
                    <a:pt x="10611" y="0"/>
                  </a:cubicBezTo>
                  <a:cubicBezTo>
                    <a:pt x="10578" y="-2"/>
                    <a:pt x="10721" y="805"/>
                    <a:pt x="10296" y="2182"/>
                  </a:cubicBezTo>
                  <a:cubicBezTo>
                    <a:pt x="9898" y="3571"/>
                    <a:pt x="8418" y="5267"/>
                    <a:pt x="5485" y="7186"/>
                  </a:cubicBezTo>
                  <a:close/>
                </a:path>
              </a:pathLst>
            </a:custGeom>
            <a:grpFill/>
            <a:ln w="12700" cap="flat">
              <a:noFill/>
              <a:miter lim="400000"/>
            </a:ln>
            <a:effectLst/>
          </p:spPr>
          <p:txBody>
            <a:bodyPr wrap="square" lIns="32449" tIns="32449" rIns="32449" bIns="32449" numCol="1" anchor="ctr">
              <a:noAutofit/>
            </a:bodyPr>
            <a:lstStyle/>
            <a:p>
              <a:pPr lvl="0">
                <a:defRPr sz="3200">
                  <a:solidFill>
                    <a:srgbClr val="FFFFFF"/>
                  </a:solidFill>
                  <a:latin typeface="Helvetica Light"/>
                  <a:ea typeface="Helvetica Light"/>
                  <a:cs typeface="Helvetica Light"/>
                  <a:sym typeface="Helvetica Light"/>
                </a:defRPr>
              </a:pPr>
              <a:endParaRPr sz="2725">
                <a:solidFill>
                  <a:schemeClr val="accent1"/>
                </a:solidFill>
                <a:latin typeface="微软雅黑" panose="020B0503020204020204" charset="-122"/>
                <a:ea typeface="微软雅黑" panose="020B0503020204020204" charset="-122"/>
              </a:endParaRPr>
            </a:p>
          </p:txBody>
        </p:sp>
        <p:sp>
          <p:nvSpPr>
            <p:cNvPr id="13" name="Shape 1477"/>
            <p:cNvSpPr/>
            <p:nvPr/>
          </p:nvSpPr>
          <p:spPr>
            <a:xfrm>
              <a:off x="3098779" y="4858527"/>
              <a:ext cx="389449" cy="348349"/>
            </a:xfrm>
            <a:custGeom>
              <a:avLst/>
              <a:gdLst/>
              <a:ahLst/>
              <a:cxnLst>
                <a:cxn ang="0">
                  <a:pos x="wd2" y="hd2"/>
                </a:cxn>
                <a:cxn ang="5400000">
                  <a:pos x="wd2" y="hd2"/>
                </a:cxn>
                <a:cxn ang="10800000">
                  <a:pos x="wd2" y="hd2"/>
                </a:cxn>
                <a:cxn ang="16200000">
                  <a:pos x="wd2" y="hd2"/>
                </a:cxn>
              </a:cxnLst>
              <a:rect l="0" t="0" r="r" b="b"/>
              <a:pathLst>
                <a:path w="21177" h="21458" extrusionOk="0">
                  <a:moveTo>
                    <a:pt x="20906" y="11130"/>
                  </a:moveTo>
                  <a:lnTo>
                    <a:pt x="11466" y="425"/>
                  </a:lnTo>
                  <a:cubicBezTo>
                    <a:pt x="10983" y="-142"/>
                    <a:pt x="10193" y="-142"/>
                    <a:pt x="9710" y="425"/>
                  </a:cubicBezTo>
                  <a:lnTo>
                    <a:pt x="271" y="11130"/>
                  </a:lnTo>
                  <a:cubicBezTo>
                    <a:pt x="-212" y="11696"/>
                    <a:pt x="-32" y="12160"/>
                    <a:pt x="671" y="12160"/>
                  </a:cubicBezTo>
                  <a:lnTo>
                    <a:pt x="2638" y="12160"/>
                  </a:lnTo>
                  <a:lnTo>
                    <a:pt x="2638" y="20381"/>
                  </a:lnTo>
                  <a:cubicBezTo>
                    <a:pt x="2638" y="20976"/>
                    <a:pt x="2661" y="21458"/>
                    <a:pt x="3609" y="21458"/>
                  </a:cubicBezTo>
                  <a:lnTo>
                    <a:pt x="8190" y="21458"/>
                  </a:lnTo>
                  <a:lnTo>
                    <a:pt x="8190" y="13214"/>
                  </a:lnTo>
                  <a:lnTo>
                    <a:pt x="12986" y="13214"/>
                  </a:lnTo>
                  <a:lnTo>
                    <a:pt x="12986" y="21458"/>
                  </a:lnTo>
                  <a:lnTo>
                    <a:pt x="17795" y="21458"/>
                  </a:lnTo>
                  <a:cubicBezTo>
                    <a:pt x="18518" y="21458"/>
                    <a:pt x="18538" y="20976"/>
                    <a:pt x="18538" y="20381"/>
                  </a:cubicBezTo>
                  <a:lnTo>
                    <a:pt x="18538" y="12160"/>
                  </a:lnTo>
                  <a:lnTo>
                    <a:pt x="20505" y="12160"/>
                  </a:lnTo>
                  <a:cubicBezTo>
                    <a:pt x="21208" y="12160"/>
                    <a:pt x="21388" y="11696"/>
                    <a:pt x="20906" y="11130"/>
                  </a:cubicBezTo>
                  <a:close/>
                </a:path>
              </a:pathLst>
            </a:custGeom>
            <a:grpFill/>
            <a:ln w="12700" cap="flat">
              <a:noFill/>
              <a:miter lim="400000"/>
            </a:ln>
            <a:effectLst/>
          </p:spPr>
          <p:txBody>
            <a:bodyPr wrap="square" lIns="32449" tIns="32449" rIns="32449" bIns="32449" numCol="1" anchor="ctr">
              <a:noAutofit/>
            </a:bodyPr>
            <a:lstStyle/>
            <a:p>
              <a:pPr lvl="0">
                <a:defRPr sz="3200">
                  <a:solidFill>
                    <a:srgbClr val="FFFFFF"/>
                  </a:solidFill>
                  <a:latin typeface="Helvetica Light"/>
                  <a:ea typeface="Helvetica Light"/>
                  <a:cs typeface="Helvetica Light"/>
                  <a:sym typeface="Helvetica Light"/>
                </a:defRPr>
              </a:pPr>
              <a:endParaRPr sz="2725">
                <a:solidFill>
                  <a:schemeClr val="accent1"/>
                </a:solidFill>
                <a:latin typeface="微软雅黑" panose="020B0503020204020204" charset="-122"/>
                <a:ea typeface="微软雅黑" panose="020B0503020204020204" charset="-122"/>
              </a:endParaRPr>
            </a:p>
          </p:txBody>
        </p:sp>
      </p:grpSp>
      <p:grpSp>
        <p:nvGrpSpPr>
          <p:cNvPr id="20" name="Group 6"/>
          <p:cNvGrpSpPr/>
          <p:nvPr/>
        </p:nvGrpSpPr>
        <p:grpSpPr>
          <a:xfrm>
            <a:off x="1808537" y="2010411"/>
            <a:ext cx="1284066" cy="965002"/>
            <a:chOff x="3226486" y="2994101"/>
            <a:chExt cx="1507662" cy="1133040"/>
          </a:xfrm>
          <a:solidFill>
            <a:schemeClr val="tx1"/>
          </a:solidFill>
        </p:grpSpPr>
        <p:sp>
          <p:nvSpPr>
            <p:cNvPr id="21" name="Shape 1467"/>
            <p:cNvSpPr/>
            <p:nvPr/>
          </p:nvSpPr>
          <p:spPr>
            <a:xfrm>
              <a:off x="3226486" y="2994101"/>
              <a:ext cx="1507662" cy="1133040"/>
            </a:xfrm>
            <a:custGeom>
              <a:avLst/>
              <a:gdLst/>
              <a:ahLst/>
              <a:cxnLst>
                <a:cxn ang="0">
                  <a:pos x="wd2" y="hd2"/>
                </a:cxn>
                <a:cxn ang="5400000">
                  <a:pos x="wd2" y="hd2"/>
                </a:cxn>
                <a:cxn ang="10800000">
                  <a:pos x="wd2" y="hd2"/>
                </a:cxn>
                <a:cxn ang="16200000">
                  <a:pos x="wd2" y="hd2"/>
                </a:cxn>
              </a:cxnLst>
              <a:rect l="0" t="0" r="r" b="b"/>
              <a:pathLst>
                <a:path w="21352" h="21262" extrusionOk="0">
                  <a:moveTo>
                    <a:pt x="5710" y="11576"/>
                  </a:moveTo>
                  <a:cubicBezTo>
                    <a:pt x="6698" y="8629"/>
                    <a:pt x="8149" y="5247"/>
                    <a:pt x="10670" y="4029"/>
                  </a:cubicBezTo>
                  <a:cubicBezTo>
                    <a:pt x="13039" y="2724"/>
                    <a:pt x="16479" y="3585"/>
                    <a:pt x="17930" y="7135"/>
                  </a:cubicBezTo>
                  <a:cubicBezTo>
                    <a:pt x="19525" y="10576"/>
                    <a:pt x="18368" y="14953"/>
                    <a:pt x="16331" y="17019"/>
                  </a:cubicBezTo>
                  <a:cubicBezTo>
                    <a:pt x="14274" y="19303"/>
                    <a:pt x="11337" y="19277"/>
                    <a:pt x="8918" y="18937"/>
                  </a:cubicBezTo>
                  <a:cubicBezTo>
                    <a:pt x="6417" y="18494"/>
                    <a:pt x="4518" y="18599"/>
                    <a:pt x="3232" y="18989"/>
                  </a:cubicBezTo>
                  <a:cubicBezTo>
                    <a:pt x="1948" y="19346"/>
                    <a:pt x="1277" y="19988"/>
                    <a:pt x="1262" y="19886"/>
                  </a:cubicBezTo>
                  <a:cubicBezTo>
                    <a:pt x="1203" y="19818"/>
                    <a:pt x="1958" y="19369"/>
                    <a:pt x="2834" y="18074"/>
                  </a:cubicBezTo>
                  <a:cubicBezTo>
                    <a:pt x="3731" y="16794"/>
                    <a:pt x="4750" y="14668"/>
                    <a:pt x="5710" y="11576"/>
                  </a:cubicBezTo>
                  <a:close/>
                  <a:moveTo>
                    <a:pt x="8717" y="20178"/>
                  </a:moveTo>
                  <a:cubicBezTo>
                    <a:pt x="10208" y="20646"/>
                    <a:pt x="11747" y="21252"/>
                    <a:pt x="13358" y="21260"/>
                  </a:cubicBezTo>
                  <a:cubicBezTo>
                    <a:pt x="14955" y="21290"/>
                    <a:pt x="16625" y="20723"/>
                    <a:pt x="18040" y="19357"/>
                  </a:cubicBezTo>
                  <a:cubicBezTo>
                    <a:pt x="19452" y="18016"/>
                    <a:pt x="20610" y="15876"/>
                    <a:pt x="21095" y="13302"/>
                  </a:cubicBezTo>
                  <a:cubicBezTo>
                    <a:pt x="21586" y="10753"/>
                    <a:pt x="21404" y="7770"/>
                    <a:pt x="20291" y="5329"/>
                  </a:cubicBezTo>
                  <a:cubicBezTo>
                    <a:pt x="19252" y="2831"/>
                    <a:pt x="17393" y="1131"/>
                    <a:pt x="15482" y="421"/>
                  </a:cubicBezTo>
                  <a:cubicBezTo>
                    <a:pt x="13557" y="-310"/>
                    <a:pt x="11580" y="-51"/>
                    <a:pt x="9997" y="899"/>
                  </a:cubicBezTo>
                  <a:cubicBezTo>
                    <a:pt x="8397" y="1840"/>
                    <a:pt x="7191" y="3472"/>
                    <a:pt x="6412" y="5319"/>
                  </a:cubicBezTo>
                  <a:cubicBezTo>
                    <a:pt x="5612" y="7172"/>
                    <a:pt x="5239" y="9241"/>
                    <a:pt x="4812" y="11196"/>
                  </a:cubicBezTo>
                  <a:cubicBezTo>
                    <a:pt x="4122" y="15142"/>
                    <a:pt x="3090" y="17657"/>
                    <a:pt x="1944" y="19011"/>
                  </a:cubicBezTo>
                  <a:cubicBezTo>
                    <a:pt x="800" y="20368"/>
                    <a:pt x="-14" y="20823"/>
                    <a:pt x="1" y="20851"/>
                  </a:cubicBezTo>
                  <a:cubicBezTo>
                    <a:pt x="12" y="20882"/>
                    <a:pt x="716" y="20176"/>
                    <a:pt x="2174" y="19556"/>
                  </a:cubicBezTo>
                  <a:cubicBezTo>
                    <a:pt x="3633" y="18904"/>
                    <a:pt x="5793" y="18976"/>
                    <a:pt x="8717" y="20178"/>
                  </a:cubicBezTo>
                  <a:close/>
                </a:path>
              </a:pathLst>
            </a:custGeom>
            <a:grpFill/>
            <a:ln w="12700" cap="flat">
              <a:noFill/>
              <a:miter lim="400000"/>
            </a:ln>
            <a:effectLst/>
          </p:spPr>
          <p:txBody>
            <a:bodyPr wrap="square" lIns="32449" tIns="32449" rIns="32449" bIns="32449" numCol="1" anchor="ctr">
              <a:noAutofit/>
            </a:bodyPr>
            <a:lstStyle/>
            <a:p>
              <a:pPr lvl="0">
                <a:defRPr sz="3200">
                  <a:solidFill>
                    <a:srgbClr val="FFFFFF"/>
                  </a:solidFill>
                  <a:latin typeface="Helvetica Light"/>
                  <a:ea typeface="Helvetica Light"/>
                  <a:cs typeface="Helvetica Light"/>
                  <a:sym typeface="Helvetica Light"/>
                </a:defRPr>
              </a:pPr>
              <a:endParaRPr sz="2725">
                <a:solidFill>
                  <a:schemeClr val="accent1"/>
                </a:solidFill>
                <a:latin typeface="微软雅黑" panose="020B0503020204020204" charset="-122"/>
                <a:ea typeface="微软雅黑" panose="020B0503020204020204" charset="-122"/>
              </a:endParaRPr>
            </a:p>
          </p:txBody>
        </p:sp>
        <p:sp>
          <p:nvSpPr>
            <p:cNvPr id="22" name="Shape 1469"/>
            <p:cNvSpPr/>
            <p:nvPr/>
          </p:nvSpPr>
          <p:spPr>
            <a:xfrm>
              <a:off x="3933243" y="3412540"/>
              <a:ext cx="302462" cy="296162"/>
            </a:xfrm>
            <a:custGeom>
              <a:avLst/>
              <a:gdLst/>
              <a:ahLst/>
              <a:cxnLst>
                <a:cxn ang="0">
                  <a:pos x="wd2" y="hd2"/>
                </a:cxn>
                <a:cxn ang="5400000">
                  <a:pos x="wd2" y="hd2"/>
                </a:cxn>
                <a:cxn ang="10800000">
                  <a:pos x="wd2" y="hd2"/>
                </a:cxn>
                <a:cxn ang="16200000">
                  <a:pos x="wd2" y="hd2"/>
                </a:cxn>
              </a:cxnLst>
              <a:rect l="0" t="0" r="r" b="b"/>
              <a:pathLst>
                <a:path w="20026" h="20334" extrusionOk="0">
                  <a:moveTo>
                    <a:pt x="19964" y="64"/>
                  </a:moveTo>
                  <a:cubicBezTo>
                    <a:pt x="19154" y="-762"/>
                    <a:pt x="10181" y="6693"/>
                    <a:pt x="7510" y="9416"/>
                  </a:cubicBezTo>
                  <a:cubicBezTo>
                    <a:pt x="6185" y="10767"/>
                    <a:pt x="5743" y="11492"/>
                    <a:pt x="5336" y="12034"/>
                  </a:cubicBezTo>
                  <a:cubicBezTo>
                    <a:pt x="5160" y="12268"/>
                    <a:pt x="5392" y="12341"/>
                    <a:pt x="5498" y="12397"/>
                  </a:cubicBezTo>
                  <a:cubicBezTo>
                    <a:pt x="6023" y="12675"/>
                    <a:pt x="6391" y="12933"/>
                    <a:pt x="6864" y="13417"/>
                  </a:cubicBezTo>
                  <a:cubicBezTo>
                    <a:pt x="7340" y="13900"/>
                    <a:pt x="7594" y="14275"/>
                    <a:pt x="7865" y="14809"/>
                  </a:cubicBezTo>
                  <a:cubicBezTo>
                    <a:pt x="7919" y="14917"/>
                    <a:pt x="7991" y="15156"/>
                    <a:pt x="8222" y="14975"/>
                  </a:cubicBezTo>
                  <a:cubicBezTo>
                    <a:pt x="8753" y="14561"/>
                    <a:pt x="9464" y="14110"/>
                    <a:pt x="10789" y="12758"/>
                  </a:cubicBezTo>
                  <a:cubicBezTo>
                    <a:pt x="13461" y="10036"/>
                    <a:pt x="20774" y="889"/>
                    <a:pt x="19964" y="64"/>
                  </a:cubicBezTo>
                  <a:close/>
                  <a:moveTo>
                    <a:pt x="2465" y="14020"/>
                  </a:moveTo>
                  <a:cubicBezTo>
                    <a:pt x="886" y="15630"/>
                    <a:pt x="2220" y="17281"/>
                    <a:pt x="121" y="19731"/>
                  </a:cubicBezTo>
                  <a:cubicBezTo>
                    <a:pt x="-826" y="20838"/>
                    <a:pt x="4021" y="20501"/>
                    <a:pt x="6421" y="18052"/>
                  </a:cubicBezTo>
                  <a:cubicBezTo>
                    <a:pt x="7439" y="17016"/>
                    <a:pt x="7152" y="15502"/>
                    <a:pt x="6060" y="14389"/>
                  </a:cubicBezTo>
                  <a:cubicBezTo>
                    <a:pt x="4968" y="13275"/>
                    <a:pt x="3483" y="12982"/>
                    <a:pt x="2465" y="14020"/>
                  </a:cubicBezTo>
                  <a:close/>
                </a:path>
              </a:pathLst>
            </a:custGeom>
            <a:grpFill/>
            <a:ln w="12700" cap="flat">
              <a:noFill/>
              <a:miter lim="400000"/>
            </a:ln>
            <a:effectLst/>
          </p:spPr>
          <p:txBody>
            <a:bodyPr wrap="square" lIns="32449" tIns="32449" rIns="32449" bIns="32449" numCol="1" anchor="ctr">
              <a:noAutofit/>
            </a:bodyPr>
            <a:lstStyle/>
            <a:p>
              <a:pPr lvl="0">
                <a:defRPr sz="3200">
                  <a:solidFill>
                    <a:srgbClr val="FFFFFF"/>
                  </a:solidFill>
                  <a:latin typeface="Helvetica Light"/>
                  <a:ea typeface="Helvetica Light"/>
                  <a:cs typeface="Helvetica Light"/>
                  <a:sym typeface="Helvetica Light"/>
                </a:defRPr>
              </a:pPr>
              <a:endParaRPr sz="2725">
                <a:solidFill>
                  <a:schemeClr val="accent1"/>
                </a:solidFill>
                <a:latin typeface="微软雅黑" panose="020B0503020204020204" charset="-122"/>
                <a:ea typeface="微软雅黑" panose="020B0503020204020204" charset="-122"/>
              </a:endParaRPr>
            </a:p>
          </p:txBody>
        </p:sp>
      </p:grpSp>
      <p:grpSp>
        <p:nvGrpSpPr>
          <p:cNvPr id="23" name="Group 5"/>
          <p:cNvGrpSpPr/>
          <p:nvPr/>
        </p:nvGrpSpPr>
        <p:grpSpPr>
          <a:xfrm>
            <a:off x="1808538" y="2868509"/>
            <a:ext cx="1284059" cy="965005"/>
            <a:chOff x="3226486" y="4001618"/>
            <a:chExt cx="1507655" cy="1133044"/>
          </a:xfrm>
          <a:solidFill>
            <a:schemeClr val="bg2"/>
          </a:solidFill>
        </p:grpSpPr>
        <p:sp>
          <p:nvSpPr>
            <p:cNvPr id="24" name="Shape 1471"/>
            <p:cNvSpPr/>
            <p:nvPr/>
          </p:nvSpPr>
          <p:spPr>
            <a:xfrm>
              <a:off x="3226486" y="4001618"/>
              <a:ext cx="1507655" cy="1133044"/>
            </a:xfrm>
            <a:custGeom>
              <a:avLst/>
              <a:gdLst/>
              <a:ahLst/>
              <a:cxnLst>
                <a:cxn ang="0">
                  <a:pos x="wd2" y="hd2"/>
                </a:cxn>
                <a:cxn ang="5400000">
                  <a:pos x="wd2" y="hd2"/>
                </a:cxn>
                <a:cxn ang="10800000">
                  <a:pos x="wd2" y="hd2"/>
                </a:cxn>
                <a:cxn ang="16200000">
                  <a:pos x="wd2" y="hd2"/>
                </a:cxn>
              </a:cxnLst>
              <a:rect l="0" t="0" r="r" b="b"/>
              <a:pathLst>
                <a:path w="21352" h="21262" extrusionOk="0">
                  <a:moveTo>
                    <a:pt x="8917" y="2323"/>
                  </a:moveTo>
                  <a:cubicBezTo>
                    <a:pt x="11336" y="1983"/>
                    <a:pt x="14273" y="1957"/>
                    <a:pt x="16329" y="4241"/>
                  </a:cubicBezTo>
                  <a:cubicBezTo>
                    <a:pt x="18366" y="6308"/>
                    <a:pt x="19524" y="10685"/>
                    <a:pt x="17928" y="14126"/>
                  </a:cubicBezTo>
                  <a:cubicBezTo>
                    <a:pt x="16478" y="17676"/>
                    <a:pt x="13038" y="18536"/>
                    <a:pt x="10669" y="17232"/>
                  </a:cubicBezTo>
                  <a:cubicBezTo>
                    <a:pt x="8148" y="16014"/>
                    <a:pt x="6697" y="12631"/>
                    <a:pt x="5709" y="9685"/>
                  </a:cubicBezTo>
                  <a:cubicBezTo>
                    <a:pt x="4749" y="6593"/>
                    <a:pt x="3730" y="4467"/>
                    <a:pt x="2833" y="3186"/>
                  </a:cubicBezTo>
                  <a:cubicBezTo>
                    <a:pt x="1957" y="1892"/>
                    <a:pt x="1202" y="1442"/>
                    <a:pt x="1261" y="1375"/>
                  </a:cubicBezTo>
                  <a:cubicBezTo>
                    <a:pt x="1276" y="1273"/>
                    <a:pt x="1947" y="1914"/>
                    <a:pt x="3231" y="2272"/>
                  </a:cubicBezTo>
                  <a:cubicBezTo>
                    <a:pt x="4517" y="2661"/>
                    <a:pt x="6416" y="2767"/>
                    <a:pt x="8917" y="2323"/>
                  </a:cubicBezTo>
                  <a:close/>
                  <a:moveTo>
                    <a:pt x="4811" y="10065"/>
                  </a:moveTo>
                  <a:cubicBezTo>
                    <a:pt x="5238" y="12020"/>
                    <a:pt x="5611" y="14089"/>
                    <a:pt x="6411" y="15942"/>
                  </a:cubicBezTo>
                  <a:cubicBezTo>
                    <a:pt x="7190" y="17789"/>
                    <a:pt x="8396" y="19421"/>
                    <a:pt x="9996" y="20363"/>
                  </a:cubicBezTo>
                  <a:cubicBezTo>
                    <a:pt x="11578" y="21312"/>
                    <a:pt x="13556" y="21571"/>
                    <a:pt x="15481" y="20840"/>
                  </a:cubicBezTo>
                  <a:cubicBezTo>
                    <a:pt x="17392" y="20130"/>
                    <a:pt x="19251" y="18429"/>
                    <a:pt x="20290" y="15932"/>
                  </a:cubicBezTo>
                  <a:cubicBezTo>
                    <a:pt x="21403" y="13490"/>
                    <a:pt x="21585" y="10507"/>
                    <a:pt x="21093" y="7959"/>
                  </a:cubicBezTo>
                  <a:cubicBezTo>
                    <a:pt x="20609" y="5385"/>
                    <a:pt x="19450" y="3245"/>
                    <a:pt x="18039" y="1904"/>
                  </a:cubicBezTo>
                  <a:cubicBezTo>
                    <a:pt x="16623" y="538"/>
                    <a:pt x="14954" y="-29"/>
                    <a:pt x="13357" y="1"/>
                  </a:cubicBezTo>
                  <a:cubicBezTo>
                    <a:pt x="11746" y="9"/>
                    <a:pt x="10207" y="615"/>
                    <a:pt x="8716" y="1103"/>
                  </a:cubicBezTo>
                  <a:cubicBezTo>
                    <a:pt x="5792" y="2284"/>
                    <a:pt x="3632" y="2357"/>
                    <a:pt x="2174" y="1720"/>
                  </a:cubicBezTo>
                  <a:cubicBezTo>
                    <a:pt x="715" y="1085"/>
                    <a:pt x="11" y="378"/>
                    <a:pt x="0" y="409"/>
                  </a:cubicBezTo>
                  <a:cubicBezTo>
                    <a:pt x="-15" y="437"/>
                    <a:pt x="799" y="893"/>
                    <a:pt x="1933" y="2256"/>
                  </a:cubicBezTo>
                  <a:cubicBezTo>
                    <a:pt x="3089" y="3604"/>
                    <a:pt x="4121" y="6119"/>
                    <a:pt x="4811" y="10065"/>
                  </a:cubicBezTo>
                  <a:close/>
                </a:path>
              </a:pathLst>
            </a:custGeom>
            <a:grpFill/>
            <a:ln w="12700" cap="flat">
              <a:noFill/>
              <a:miter lim="400000"/>
            </a:ln>
            <a:effectLst/>
          </p:spPr>
          <p:txBody>
            <a:bodyPr wrap="square" lIns="32449" tIns="32449" rIns="32449" bIns="32449" numCol="1" anchor="ctr">
              <a:noAutofit/>
            </a:bodyPr>
            <a:lstStyle/>
            <a:p>
              <a:pPr lvl="0">
                <a:defRPr sz="3200">
                  <a:solidFill>
                    <a:srgbClr val="FFFFFF"/>
                  </a:solidFill>
                  <a:latin typeface="Helvetica Light"/>
                  <a:ea typeface="Helvetica Light"/>
                  <a:cs typeface="Helvetica Light"/>
                  <a:sym typeface="Helvetica Light"/>
                </a:defRPr>
              </a:pPr>
              <a:endParaRPr sz="2725">
                <a:solidFill>
                  <a:schemeClr val="accent1"/>
                </a:solidFill>
                <a:latin typeface="微软雅黑" panose="020B0503020204020204" charset="-122"/>
                <a:ea typeface="微软雅黑" panose="020B0503020204020204" charset="-122"/>
              </a:endParaRPr>
            </a:p>
          </p:txBody>
        </p:sp>
        <p:sp>
          <p:nvSpPr>
            <p:cNvPr id="25" name="Shape 1473"/>
            <p:cNvSpPr/>
            <p:nvPr/>
          </p:nvSpPr>
          <p:spPr>
            <a:xfrm>
              <a:off x="3882121" y="4309618"/>
              <a:ext cx="404706" cy="404706"/>
            </a:xfrm>
            <a:custGeom>
              <a:avLst/>
              <a:gdLst/>
              <a:ahLst/>
              <a:cxnLst>
                <a:cxn ang="0">
                  <a:pos x="wd2" y="hd2"/>
                </a:cxn>
                <a:cxn ang="5400000">
                  <a:pos x="wd2" y="hd2"/>
                </a:cxn>
                <a:cxn ang="10800000">
                  <a:pos x="wd2" y="hd2"/>
                </a:cxn>
                <a:cxn ang="16200000">
                  <a:pos x="wd2" y="hd2"/>
                </a:cxn>
              </a:cxnLst>
              <a:rect l="0" t="0" r="r" b="b"/>
              <a:pathLst>
                <a:path w="21395" h="21474" extrusionOk="0">
                  <a:moveTo>
                    <a:pt x="2578" y="8409"/>
                  </a:moveTo>
                  <a:cubicBezTo>
                    <a:pt x="2578" y="5193"/>
                    <a:pt x="5174" y="2587"/>
                    <a:pt x="8376" y="2587"/>
                  </a:cubicBezTo>
                  <a:cubicBezTo>
                    <a:pt x="11580" y="2587"/>
                    <a:pt x="14435" y="5451"/>
                    <a:pt x="14435" y="8666"/>
                  </a:cubicBezTo>
                  <a:cubicBezTo>
                    <a:pt x="14435" y="11882"/>
                    <a:pt x="11838" y="14488"/>
                    <a:pt x="8635" y="14488"/>
                  </a:cubicBezTo>
                  <a:cubicBezTo>
                    <a:pt x="5431" y="14488"/>
                    <a:pt x="2578" y="11624"/>
                    <a:pt x="2578" y="8409"/>
                  </a:cubicBezTo>
                  <a:close/>
                  <a:moveTo>
                    <a:pt x="20914" y="18167"/>
                  </a:moveTo>
                  <a:lnTo>
                    <a:pt x="15797" y="13032"/>
                  </a:lnTo>
                  <a:cubicBezTo>
                    <a:pt x="16568" y="11759"/>
                    <a:pt x="17013" y="10265"/>
                    <a:pt x="17013" y="8666"/>
                  </a:cubicBezTo>
                  <a:cubicBezTo>
                    <a:pt x="17013" y="4023"/>
                    <a:pt x="13004" y="0"/>
                    <a:pt x="8376" y="0"/>
                  </a:cubicBezTo>
                  <a:cubicBezTo>
                    <a:pt x="3750" y="0"/>
                    <a:pt x="0" y="3765"/>
                    <a:pt x="0" y="8409"/>
                  </a:cubicBezTo>
                  <a:cubicBezTo>
                    <a:pt x="0" y="13052"/>
                    <a:pt x="4008" y="17075"/>
                    <a:pt x="8635" y="17075"/>
                  </a:cubicBezTo>
                  <a:cubicBezTo>
                    <a:pt x="10173" y="17075"/>
                    <a:pt x="11614" y="16657"/>
                    <a:pt x="12852" y="15931"/>
                  </a:cubicBezTo>
                  <a:lnTo>
                    <a:pt x="17996" y="21094"/>
                  </a:lnTo>
                  <a:cubicBezTo>
                    <a:pt x="18500" y="21600"/>
                    <a:pt x="19317" y="21600"/>
                    <a:pt x="19819" y="21094"/>
                  </a:cubicBezTo>
                  <a:lnTo>
                    <a:pt x="21096" y="19815"/>
                  </a:lnTo>
                  <a:cubicBezTo>
                    <a:pt x="21600" y="19309"/>
                    <a:pt x="21417" y="18672"/>
                    <a:pt x="20914" y="18167"/>
                  </a:cubicBezTo>
                  <a:close/>
                </a:path>
              </a:pathLst>
            </a:custGeom>
            <a:grpFill/>
            <a:ln w="12700" cap="flat">
              <a:noFill/>
              <a:miter lim="400000"/>
            </a:ln>
            <a:effectLst/>
          </p:spPr>
          <p:txBody>
            <a:bodyPr wrap="square" lIns="32449" tIns="32449" rIns="32449" bIns="32449" numCol="1" anchor="ctr">
              <a:noAutofit/>
            </a:bodyPr>
            <a:lstStyle/>
            <a:p>
              <a:pPr lvl="0">
                <a:defRPr sz="3200">
                  <a:solidFill>
                    <a:srgbClr val="FFFFFF"/>
                  </a:solidFill>
                  <a:latin typeface="Helvetica Light"/>
                  <a:ea typeface="Helvetica Light"/>
                  <a:cs typeface="Helvetica Light"/>
                  <a:sym typeface="Helvetica Light"/>
                </a:defRPr>
              </a:pPr>
              <a:endParaRPr sz="2725">
                <a:solidFill>
                  <a:schemeClr val="accent1"/>
                </a:solidFill>
                <a:latin typeface="微软雅黑" panose="020B0503020204020204" charset="-122"/>
                <a:ea typeface="微软雅黑" panose="020B0503020204020204" charset="-122"/>
              </a:endParaRPr>
            </a:p>
          </p:txBody>
        </p:sp>
      </p:grpSp>
      <p:grpSp>
        <p:nvGrpSpPr>
          <p:cNvPr id="26" name="Group 3"/>
          <p:cNvGrpSpPr/>
          <p:nvPr/>
        </p:nvGrpSpPr>
        <p:grpSpPr>
          <a:xfrm>
            <a:off x="640207" y="2868507"/>
            <a:ext cx="1284055" cy="965011"/>
            <a:chOff x="1854714" y="4001618"/>
            <a:chExt cx="1507651" cy="1133051"/>
          </a:xfrm>
          <a:solidFill>
            <a:schemeClr val="bg1"/>
          </a:solidFill>
        </p:grpSpPr>
        <p:sp>
          <p:nvSpPr>
            <p:cNvPr id="27" name="Shape 1479"/>
            <p:cNvSpPr/>
            <p:nvPr/>
          </p:nvSpPr>
          <p:spPr>
            <a:xfrm>
              <a:off x="1854714" y="4001618"/>
              <a:ext cx="1507651" cy="1133051"/>
            </a:xfrm>
            <a:custGeom>
              <a:avLst/>
              <a:gdLst/>
              <a:ahLst/>
              <a:cxnLst>
                <a:cxn ang="0">
                  <a:pos x="wd2" y="hd2"/>
                </a:cxn>
                <a:cxn ang="5400000">
                  <a:pos x="wd2" y="hd2"/>
                </a:cxn>
                <a:cxn ang="10800000">
                  <a:pos x="wd2" y="hd2"/>
                </a:cxn>
                <a:cxn ang="16200000">
                  <a:pos x="wd2" y="hd2"/>
                </a:cxn>
              </a:cxnLst>
              <a:rect l="0" t="0" r="r" b="b"/>
              <a:pathLst>
                <a:path w="21352" h="21262" extrusionOk="0">
                  <a:moveTo>
                    <a:pt x="18120" y="2272"/>
                  </a:moveTo>
                  <a:cubicBezTo>
                    <a:pt x="19404" y="1914"/>
                    <a:pt x="20075" y="1273"/>
                    <a:pt x="20090" y="1375"/>
                  </a:cubicBezTo>
                  <a:cubicBezTo>
                    <a:pt x="20149" y="1442"/>
                    <a:pt x="19394" y="1892"/>
                    <a:pt x="18518" y="3186"/>
                  </a:cubicBezTo>
                  <a:cubicBezTo>
                    <a:pt x="17621" y="4467"/>
                    <a:pt x="16602" y="6593"/>
                    <a:pt x="15642" y="9685"/>
                  </a:cubicBezTo>
                  <a:cubicBezTo>
                    <a:pt x="14654" y="12631"/>
                    <a:pt x="13203" y="16014"/>
                    <a:pt x="10682" y="17232"/>
                  </a:cubicBezTo>
                  <a:cubicBezTo>
                    <a:pt x="8313" y="18536"/>
                    <a:pt x="4873" y="17676"/>
                    <a:pt x="3422" y="14126"/>
                  </a:cubicBezTo>
                  <a:cubicBezTo>
                    <a:pt x="1827" y="10685"/>
                    <a:pt x="2985" y="6308"/>
                    <a:pt x="5021" y="4241"/>
                  </a:cubicBezTo>
                  <a:cubicBezTo>
                    <a:pt x="7078" y="1957"/>
                    <a:pt x="10015" y="1983"/>
                    <a:pt x="12434" y="2323"/>
                  </a:cubicBezTo>
                  <a:cubicBezTo>
                    <a:pt x="14935" y="2767"/>
                    <a:pt x="16834" y="2662"/>
                    <a:pt x="18120" y="2272"/>
                  </a:cubicBezTo>
                  <a:close/>
                  <a:moveTo>
                    <a:pt x="19418" y="2256"/>
                  </a:moveTo>
                  <a:cubicBezTo>
                    <a:pt x="20552" y="893"/>
                    <a:pt x="21366" y="437"/>
                    <a:pt x="21351" y="409"/>
                  </a:cubicBezTo>
                  <a:cubicBezTo>
                    <a:pt x="21341" y="378"/>
                    <a:pt x="20635" y="1085"/>
                    <a:pt x="19177" y="1720"/>
                  </a:cubicBezTo>
                  <a:cubicBezTo>
                    <a:pt x="17719" y="2357"/>
                    <a:pt x="15559" y="2284"/>
                    <a:pt x="12635" y="1103"/>
                  </a:cubicBezTo>
                  <a:cubicBezTo>
                    <a:pt x="11144" y="615"/>
                    <a:pt x="9605" y="9"/>
                    <a:pt x="7994" y="1"/>
                  </a:cubicBezTo>
                  <a:cubicBezTo>
                    <a:pt x="6397" y="-29"/>
                    <a:pt x="4728" y="538"/>
                    <a:pt x="3312" y="1904"/>
                  </a:cubicBezTo>
                  <a:cubicBezTo>
                    <a:pt x="1901" y="3245"/>
                    <a:pt x="742" y="5385"/>
                    <a:pt x="258" y="7959"/>
                  </a:cubicBezTo>
                  <a:cubicBezTo>
                    <a:pt x="-234" y="10507"/>
                    <a:pt x="-52" y="13490"/>
                    <a:pt x="1061" y="15932"/>
                  </a:cubicBezTo>
                  <a:cubicBezTo>
                    <a:pt x="2100" y="18429"/>
                    <a:pt x="3959" y="20130"/>
                    <a:pt x="5870" y="20840"/>
                  </a:cubicBezTo>
                  <a:cubicBezTo>
                    <a:pt x="7795" y="21571"/>
                    <a:pt x="9773" y="21312"/>
                    <a:pt x="11355" y="20363"/>
                  </a:cubicBezTo>
                  <a:cubicBezTo>
                    <a:pt x="12955" y="19421"/>
                    <a:pt x="14161" y="17789"/>
                    <a:pt x="14940" y="15942"/>
                  </a:cubicBezTo>
                  <a:cubicBezTo>
                    <a:pt x="15740" y="14089"/>
                    <a:pt x="16113" y="12020"/>
                    <a:pt x="16540" y="10065"/>
                  </a:cubicBezTo>
                  <a:cubicBezTo>
                    <a:pt x="17230" y="6119"/>
                    <a:pt x="18262" y="3604"/>
                    <a:pt x="19418" y="2256"/>
                  </a:cubicBezTo>
                  <a:close/>
                </a:path>
              </a:pathLst>
            </a:custGeom>
            <a:grpFill/>
            <a:ln w="12700" cap="flat">
              <a:noFill/>
              <a:miter lim="400000"/>
            </a:ln>
            <a:effectLst/>
          </p:spPr>
          <p:txBody>
            <a:bodyPr wrap="square" lIns="32449" tIns="32449" rIns="32449" bIns="32449" numCol="1" anchor="ctr">
              <a:noAutofit/>
            </a:bodyPr>
            <a:lstStyle/>
            <a:p>
              <a:pPr lvl="0">
                <a:defRPr sz="3200">
                  <a:solidFill>
                    <a:srgbClr val="FFFFFF"/>
                  </a:solidFill>
                  <a:latin typeface="Helvetica Light"/>
                  <a:ea typeface="Helvetica Light"/>
                  <a:cs typeface="Helvetica Light"/>
                  <a:sym typeface="Helvetica Light"/>
                </a:defRPr>
              </a:pPr>
              <a:endParaRPr sz="2725">
                <a:solidFill>
                  <a:schemeClr val="accent1"/>
                </a:solidFill>
                <a:latin typeface="微软雅黑" panose="020B0503020204020204" charset="-122"/>
                <a:ea typeface="微软雅黑" panose="020B0503020204020204" charset="-122"/>
              </a:endParaRPr>
            </a:p>
          </p:txBody>
        </p:sp>
        <p:grpSp>
          <p:nvGrpSpPr>
            <p:cNvPr id="28" name="Group 1483"/>
            <p:cNvGrpSpPr/>
            <p:nvPr/>
          </p:nvGrpSpPr>
          <p:grpSpPr>
            <a:xfrm>
              <a:off x="2264393" y="4342430"/>
              <a:ext cx="389449" cy="339084"/>
              <a:chOff x="0" y="0"/>
              <a:chExt cx="839414" cy="730856"/>
            </a:xfrm>
            <a:grpFill/>
          </p:grpSpPr>
          <p:sp>
            <p:nvSpPr>
              <p:cNvPr id="29" name="Shape 1481"/>
              <p:cNvSpPr/>
              <p:nvPr/>
            </p:nvSpPr>
            <p:spPr>
              <a:xfrm>
                <a:off x="37288" y="0"/>
                <a:ext cx="763886" cy="214149"/>
              </a:xfrm>
              <a:custGeom>
                <a:avLst/>
                <a:gdLst/>
                <a:ahLst/>
                <a:cxnLst>
                  <a:cxn ang="0">
                    <a:pos x="wd2" y="hd2"/>
                  </a:cxn>
                  <a:cxn ang="5400000">
                    <a:pos x="wd2" y="hd2"/>
                  </a:cxn>
                  <a:cxn ang="10800000">
                    <a:pos x="wd2" y="hd2"/>
                  </a:cxn>
                  <a:cxn ang="16200000">
                    <a:pos x="wd2" y="hd2"/>
                  </a:cxn>
                </a:cxnLst>
                <a:rect l="0" t="0" r="r" b="b"/>
                <a:pathLst>
                  <a:path w="21238" h="21600" extrusionOk="0">
                    <a:moveTo>
                      <a:pt x="499" y="21600"/>
                    </a:moveTo>
                    <a:lnTo>
                      <a:pt x="20739" y="21600"/>
                    </a:lnTo>
                    <a:cubicBezTo>
                      <a:pt x="21419" y="21600"/>
                      <a:pt x="21309" y="18973"/>
                      <a:pt x="20970" y="18547"/>
                    </a:cubicBezTo>
                    <a:cubicBezTo>
                      <a:pt x="20632" y="18117"/>
                      <a:pt x="16870" y="12960"/>
                      <a:pt x="16216" y="12960"/>
                    </a:cubicBezTo>
                    <a:lnTo>
                      <a:pt x="15143" y="12960"/>
                    </a:lnTo>
                    <a:lnTo>
                      <a:pt x="15143" y="0"/>
                    </a:lnTo>
                    <a:lnTo>
                      <a:pt x="6095" y="0"/>
                    </a:lnTo>
                    <a:lnTo>
                      <a:pt x="6095" y="12960"/>
                    </a:lnTo>
                    <a:lnTo>
                      <a:pt x="5022" y="12960"/>
                    </a:lnTo>
                    <a:cubicBezTo>
                      <a:pt x="4367" y="12960"/>
                      <a:pt x="606" y="18117"/>
                      <a:pt x="268" y="18547"/>
                    </a:cubicBezTo>
                    <a:cubicBezTo>
                      <a:pt x="-71" y="18973"/>
                      <a:pt x="-181" y="21600"/>
                      <a:pt x="499" y="21600"/>
                    </a:cubicBezTo>
                    <a:close/>
                  </a:path>
                </a:pathLst>
              </a:custGeom>
              <a:grpFill/>
              <a:ln w="12700" cap="flat">
                <a:noFill/>
                <a:miter lim="400000"/>
              </a:ln>
              <a:effectLst/>
            </p:spPr>
            <p:txBody>
              <a:bodyPr wrap="square" lIns="32449" tIns="32449" rIns="32449" bIns="32449" numCol="1" anchor="ctr">
                <a:noAutofit/>
              </a:bodyPr>
              <a:lstStyle/>
              <a:p>
                <a:pPr lvl="0">
                  <a:defRPr sz="3200">
                    <a:solidFill>
                      <a:srgbClr val="FFFFFF"/>
                    </a:solidFill>
                    <a:latin typeface="Helvetica Light"/>
                    <a:ea typeface="Helvetica Light"/>
                    <a:cs typeface="Helvetica Light"/>
                    <a:sym typeface="Helvetica Light"/>
                  </a:defRPr>
                </a:pPr>
                <a:endParaRPr sz="2725">
                  <a:solidFill>
                    <a:schemeClr val="accent1"/>
                  </a:solidFill>
                  <a:latin typeface="微软雅黑" panose="020B0503020204020204" charset="-122"/>
                  <a:ea typeface="微软雅黑" panose="020B0503020204020204" charset="-122"/>
                </a:endParaRPr>
              </a:p>
            </p:txBody>
          </p:sp>
          <p:sp>
            <p:nvSpPr>
              <p:cNvPr id="30" name="Shape 1482"/>
              <p:cNvSpPr/>
              <p:nvPr/>
            </p:nvSpPr>
            <p:spPr>
              <a:xfrm>
                <a:off x="0" y="264041"/>
                <a:ext cx="839415" cy="466816"/>
              </a:xfrm>
              <a:custGeom>
                <a:avLst/>
                <a:gdLst/>
                <a:ahLst/>
                <a:cxnLst>
                  <a:cxn ang="0">
                    <a:pos x="wd2" y="hd2"/>
                  </a:cxn>
                  <a:cxn ang="5400000">
                    <a:pos x="wd2" y="hd2"/>
                  </a:cxn>
                  <a:cxn ang="10800000">
                    <a:pos x="wd2" y="hd2"/>
                  </a:cxn>
                  <a:cxn ang="16200000">
                    <a:pos x="wd2" y="hd2"/>
                  </a:cxn>
                </a:cxnLst>
                <a:rect l="0" t="0" r="r" b="b"/>
                <a:pathLst>
                  <a:path w="21600" h="21600" extrusionOk="0">
                    <a:moveTo>
                      <a:pt x="20388" y="0"/>
                    </a:moveTo>
                    <a:lnTo>
                      <a:pt x="1212" y="0"/>
                    </a:lnTo>
                    <a:cubicBezTo>
                      <a:pt x="606" y="0"/>
                      <a:pt x="0" y="1289"/>
                      <a:pt x="0" y="2378"/>
                    </a:cubicBezTo>
                    <a:lnTo>
                      <a:pt x="0" y="9313"/>
                    </a:lnTo>
                    <a:cubicBezTo>
                      <a:pt x="0" y="10404"/>
                      <a:pt x="606" y="11691"/>
                      <a:pt x="1212" y="11691"/>
                    </a:cubicBezTo>
                    <a:lnTo>
                      <a:pt x="3397" y="11691"/>
                    </a:lnTo>
                    <a:lnTo>
                      <a:pt x="2424" y="21600"/>
                    </a:lnTo>
                    <a:lnTo>
                      <a:pt x="19176" y="21600"/>
                    </a:lnTo>
                    <a:lnTo>
                      <a:pt x="18203" y="11691"/>
                    </a:lnTo>
                    <a:lnTo>
                      <a:pt x="20388" y="11691"/>
                    </a:lnTo>
                    <a:cubicBezTo>
                      <a:pt x="20994" y="11691"/>
                      <a:pt x="21600" y="10404"/>
                      <a:pt x="21600" y="9313"/>
                    </a:cubicBezTo>
                    <a:lnTo>
                      <a:pt x="21600" y="2378"/>
                    </a:lnTo>
                    <a:cubicBezTo>
                      <a:pt x="21600" y="1289"/>
                      <a:pt x="20994" y="0"/>
                      <a:pt x="20388" y="0"/>
                    </a:cubicBezTo>
                    <a:close/>
                  </a:path>
                </a:pathLst>
              </a:custGeom>
              <a:grpFill/>
              <a:ln w="12700" cap="flat">
                <a:noFill/>
                <a:miter lim="400000"/>
              </a:ln>
              <a:effectLst/>
            </p:spPr>
            <p:txBody>
              <a:bodyPr wrap="square" lIns="32449" tIns="32449" rIns="32449" bIns="32449" numCol="1" anchor="ctr">
                <a:noAutofit/>
              </a:bodyPr>
              <a:lstStyle/>
              <a:p>
                <a:pPr lvl="0">
                  <a:defRPr sz="3200">
                    <a:solidFill>
                      <a:srgbClr val="FFFFFF"/>
                    </a:solidFill>
                    <a:latin typeface="Helvetica Light"/>
                    <a:ea typeface="Helvetica Light"/>
                    <a:cs typeface="Helvetica Light"/>
                    <a:sym typeface="Helvetica Light"/>
                  </a:defRPr>
                </a:pPr>
                <a:endParaRPr sz="2725">
                  <a:solidFill>
                    <a:schemeClr val="accent1"/>
                  </a:solidFill>
                  <a:latin typeface="微软雅黑" panose="020B0503020204020204" charset="-122"/>
                  <a:ea typeface="微软雅黑" panose="020B0503020204020204" charset="-122"/>
                </a:endParaRPr>
              </a:p>
            </p:txBody>
          </p:sp>
        </p:grpSp>
      </p:grpSp>
      <p:grpSp>
        <p:nvGrpSpPr>
          <p:cNvPr id="31" name="Group 2"/>
          <p:cNvGrpSpPr/>
          <p:nvPr/>
        </p:nvGrpSpPr>
        <p:grpSpPr>
          <a:xfrm>
            <a:off x="640205" y="2010411"/>
            <a:ext cx="1284062" cy="965002"/>
            <a:chOff x="1854714" y="2994101"/>
            <a:chExt cx="1507658" cy="1133040"/>
          </a:xfrm>
          <a:solidFill>
            <a:schemeClr val="tx1"/>
          </a:solidFill>
        </p:grpSpPr>
        <p:sp>
          <p:nvSpPr>
            <p:cNvPr id="32" name="Shape 1485"/>
            <p:cNvSpPr/>
            <p:nvPr/>
          </p:nvSpPr>
          <p:spPr>
            <a:xfrm>
              <a:off x="1854714" y="2994101"/>
              <a:ext cx="1507658" cy="1133040"/>
            </a:xfrm>
            <a:custGeom>
              <a:avLst/>
              <a:gdLst/>
              <a:ahLst/>
              <a:cxnLst>
                <a:cxn ang="0">
                  <a:pos x="wd2" y="hd2"/>
                </a:cxn>
                <a:cxn ang="5400000">
                  <a:pos x="wd2" y="hd2"/>
                </a:cxn>
                <a:cxn ang="10800000">
                  <a:pos x="wd2" y="hd2"/>
                </a:cxn>
                <a:cxn ang="16200000">
                  <a:pos x="wd2" y="hd2"/>
                </a:cxn>
              </a:cxnLst>
              <a:rect l="0" t="0" r="r" b="b"/>
              <a:pathLst>
                <a:path w="21351" h="21262" extrusionOk="0">
                  <a:moveTo>
                    <a:pt x="18518" y="18074"/>
                  </a:moveTo>
                  <a:cubicBezTo>
                    <a:pt x="19394" y="19369"/>
                    <a:pt x="20148" y="19818"/>
                    <a:pt x="20089" y="19886"/>
                  </a:cubicBezTo>
                  <a:cubicBezTo>
                    <a:pt x="20075" y="19988"/>
                    <a:pt x="19404" y="19346"/>
                    <a:pt x="18119" y="18989"/>
                  </a:cubicBezTo>
                  <a:cubicBezTo>
                    <a:pt x="16834" y="18599"/>
                    <a:pt x="14935" y="18494"/>
                    <a:pt x="12434" y="18937"/>
                  </a:cubicBezTo>
                  <a:cubicBezTo>
                    <a:pt x="10015" y="19277"/>
                    <a:pt x="7078" y="19303"/>
                    <a:pt x="5021" y="17019"/>
                  </a:cubicBezTo>
                  <a:cubicBezTo>
                    <a:pt x="2985" y="14953"/>
                    <a:pt x="1827" y="10576"/>
                    <a:pt x="3422" y="7135"/>
                  </a:cubicBezTo>
                  <a:cubicBezTo>
                    <a:pt x="4873" y="3585"/>
                    <a:pt x="8313" y="2724"/>
                    <a:pt x="10682" y="4029"/>
                  </a:cubicBezTo>
                  <a:cubicBezTo>
                    <a:pt x="13203" y="5247"/>
                    <a:pt x="14654" y="8629"/>
                    <a:pt x="15642" y="11576"/>
                  </a:cubicBezTo>
                  <a:cubicBezTo>
                    <a:pt x="16602" y="14668"/>
                    <a:pt x="17621" y="16794"/>
                    <a:pt x="18518" y="18074"/>
                  </a:cubicBezTo>
                  <a:close/>
                  <a:moveTo>
                    <a:pt x="19178" y="19556"/>
                  </a:moveTo>
                  <a:cubicBezTo>
                    <a:pt x="20635" y="20176"/>
                    <a:pt x="21340" y="20882"/>
                    <a:pt x="21351" y="20851"/>
                  </a:cubicBezTo>
                  <a:cubicBezTo>
                    <a:pt x="21366" y="20823"/>
                    <a:pt x="20552" y="20368"/>
                    <a:pt x="19408" y="19011"/>
                  </a:cubicBezTo>
                  <a:cubicBezTo>
                    <a:pt x="18262" y="17657"/>
                    <a:pt x="17230" y="15142"/>
                    <a:pt x="16540" y="11196"/>
                  </a:cubicBezTo>
                  <a:cubicBezTo>
                    <a:pt x="16113" y="9241"/>
                    <a:pt x="15740" y="7172"/>
                    <a:pt x="14940" y="5319"/>
                  </a:cubicBezTo>
                  <a:cubicBezTo>
                    <a:pt x="14161" y="3472"/>
                    <a:pt x="12955" y="1840"/>
                    <a:pt x="11355" y="899"/>
                  </a:cubicBezTo>
                  <a:cubicBezTo>
                    <a:pt x="9773" y="-51"/>
                    <a:pt x="7795" y="-310"/>
                    <a:pt x="5870" y="421"/>
                  </a:cubicBezTo>
                  <a:cubicBezTo>
                    <a:pt x="3959" y="1131"/>
                    <a:pt x="2100" y="2831"/>
                    <a:pt x="1061" y="5329"/>
                  </a:cubicBezTo>
                  <a:cubicBezTo>
                    <a:pt x="-52" y="7770"/>
                    <a:pt x="-234" y="10753"/>
                    <a:pt x="257" y="13302"/>
                  </a:cubicBezTo>
                  <a:cubicBezTo>
                    <a:pt x="742" y="15876"/>
                    <a:pt x="1900" y="18016"/>
                    <a:pt x="3312" y="19357"/>
                  </a:cubicBezTo>
                  <a:cubicBezTo>
                    <a:pt x="4727" y="20723"/>
                    <a:pt x="6397" y="21290"/>
                    <a:pt x="7993" y="21260"/>
                  </a:cubicBezTo>
                  <a:cubicBezTo>
                    <a:pt x="9605" y="21252"/>
                    <a:pt x="11144" y="20646"/>
                    <a:pt x="12635" y="20178"/>
                  </a:cubicBezTo>
                  <a:cubicBezTo>
                    <a:pt x="15559" y="18976"/>
                    <a:pt x="17719" y="18904"/>
                    <a:pt x="19178" y="19556"/>
                  </a:cubicBezTo>
                  <a:close/>
                </a:path>
              </a:pathLst>
            </a:custGeom>
            <a:grpFill/>
            <a:ln w="12700" cap="flat">
              <a:noFill/>
              <a:miter lim="400000"/>
            </a:ln>
            <a:effectLst/>
          </p:spPr>
          <p:txBody>
            <a:bodyPr wrap="square" lIns="32449" tIns="32449" rIns="32449" bIns="32449" numCol="1" anchor="ctr">
              <a:noAutofit/>
            </a:bodyPr>
            <a:lstStyle/>
            <a:p>
              <a:pPr lvl="0">
                <a:defRPr sz="3200">
                  <a:solidFill>
                    <a:srgbClr val="FFFFFF"/>
                  </a:solidFill>
                  <a:latin typeface="Helvetica Light"/>
                  <a:ea typeface="Helvetica Light"/>
                  <a:cs typeface="Helvetica Light"/>
                  <a:sym typeface="Helvetica Light"/>
                </a:defRPr>
              </a:pPr>
              <a:endParaRPr sz="2725">
                <a:solidFill>
                  <a:schemeClr val="accent1"/>
                </a:solidFill>
                <a:latin typeface="微软雅黑" panose="020B0503020204020204" charset="-122"/>
                <a:ea typeface="微软雅黑" panose="020B0503020204020204" charset="-122"/>
              </a:endParaRPr>
            </a:p>
          </p:txBody>
        </p:sp>
        <p:sp>
          <p:nvSpPr>
            <p:cNvPr id="33" name="Shape 1487"/>
            <p:cNvSpPr/>
            <p:nvPr/>
          </p:nvSpPr>
          <p:spPr>
            <a:xfrm>
              <a:off x="2316869" y="3391080"/>
              <a:ext cx="237359" cy="339084"/>
            </a:xfrm>
            <a:custGeom>
              <a:avLst/>
              <a:gdLst/>
              <a:ahLst/>
              <a:cxnLst>
                <a:cxn ang="0">
                  <a:pos x="wd2" y="hd2"/>
                </a:cxn>
                <a:cxn ang="5400000">
                  <a:pos x="wd2" y="hd2"/>
                </a:cxn>
                <a:cxn ang="10800000">
                  <a:pos x="wd2" y="hd2"/>
                </a:cxn>
                <a:cxn ang="16200000">
                  <a:pos x="wd2" y="hd2"/>
                </a:cxn>
              </a:cxnLst>
              <a:rect l="0" t="0" r="r" b="b"/>
              <a:pathLst>
                <a:path w="20957" h="21276" extrusionOk="0">
                  <a:moveTo>
                    <a:pt x="1877" y="21023"/>
                  </a:moveTo>
                  <a:cubicBezTo>
                    <a:pt x="2335" y="19958"/>
                    <a:pt x="3030" y="18458"/>
                    <a:pt x="3960" y="16288"/>
                  </a:cubicBezTo>
                  <a:cubicBezTo>
                    <a:pt x="8011" y="15823"/>
                    <a:pt x="9689" y="16658"/>
                    <a:pt x="12261" y="13325"/>
                  </a:cubicBezTo>
                  <a:cubicBezTo>
                    <a:pt x="10172" y="13789"/>
                    <a:pt x="7654" y="12465"/>
                    <a:pt x="7789" y="11892"/>
                  </a:cubicBezTo>
                  <a:cubicBezTo>
                    <a:pt x="7924" y="11318"/>
                    <a:pt x="13647" y="12306"/>
                    <a:pt x="17393" y="8447"/>
                  </a:cubicBezTo>
                  <a:cubicBezTo>
                    <a:pt x="12670" y="9202"/>
                    <a:pt x="11160" y="7540"/>
                    <a:pt x="11769" y="7289"/>
                  </a:cubicBezTo>
                  <a:cubicBezTo>
                    <a:pt x="13175" y="6708"/>
                    <a:pt x="17348" y="7048"/>
                    <a:pt x="19572" y="5477"/>
                  </a:cubicBezTo>
                  <a:cubicBezTo>
                    <a:pt x="20719" y="4669"/>
                    <a:pt x="21256" y="2702"/>
                    <a:pt x="20789" y="2000"/>
                  </a:cubicBezTo>
                  <a:cubicBezTo>
                    <a:pt x="20229" y="1153"/>
                    <a:pt x="16813" y="-111"/>
                    <a:pt x="14931" y="7"/>
                  </a:cubicBezTo>
                  <a:cubicBezTo>
                    <a:pt x="13047" y="126"/>
                    <a:pt x="10093" y="5208"/>
                    <a:pt x="9217" y="5168"/>
                  </a:cubicBezTo>
                  <a:cubicBezTo>
                    <a:pt x="8341" y="5128"/>
                    <a:pt x="8166" y="2892"/>
                    <a:pt x="9694" y="813"/>
                  </a:cubicBezTo>
                  <a:cubicBezTo>
                    <a:pt x="8081" y="1330"/>
                    <a:pt x="5127" y="2940"/>
                    <a:pt x="4200" y="4315"/>
                  </a:cubicBezTo>
                  <a:cubicBezTo>
                    <a:pt x="2475" y="6874"/>
                    <a:pt x="4362" y="12744"/>
                    <a:pt x="3757" y="12953"/>
                  </a:cubicBezTo>
                  <a:cubicBezTo>
                    <a:pt x="3151" y="13163"/>
                    <a:pt x="1114" y="10259"/>
                    <a:pt x="505" y="8944"/>
                  </a:cubicBezTo>
                  <a:cubicBezTo>
                    <a:pt x="-324" y="10961"/>
                    <a:pt x="-344" y="12982"/>
                    <a:pt x="2082" y="15667"/>
                  </a:cubicBezTo>
                  <a:cubicBezTo>
                    <a:pt x="1167" y="17429"/>
                    <a:pt x="667" y="19457"/>
                    <a:pt x="592" y="20487"/>
                  </a:cubicBezTo>
                  <a:cubicBezTo>
                    <a:pt x="557" y="21312"/>
                    <a:pt x="1675" y="21489"/>
                    <a:pt x="1877" y="21023"/>
                  </a:cubicBezTo>
                  <a:close/>
                </a:path>
              </a:pathLst>
            </a:custGeom>
            <a:grpFill/>
            <a:ln w="12700" cap="flat">
              <a:noFill/>
              <a:miter lim="400000"/>
            </a:ln>
            <a:effectLst/>
          </p:spPr>
          <p:txBody>
            <a:bodyPr wrap="square" lIns="32449" tIns="32449" rIns="32449" bIns="32449" numCol="1" anchor="ctr">
              <a:noAutofit/>
            </a:bodyPr>
            <a:lstStyle/>
            <a:p>
              <a:pPr lvl="0">
                <a:defRPr sz="3200">
                  <a:solidFill>
                    <a:srgbClr val="FFFFFF"/>
                  </a:solidFill>
                  <a:latin typeface="Helvetica Light"/>
                  <a:ea typeface="Helvetica Light"/>
                  <a:cs typeface="Helvetica Light"/>
                  <a:sym typeface="Helvetica Light"/>
                </a:defRPr>
              </a:pPr>
              <a:endParaRPr sz="2725">
                <a:solidFill>
                  <a:schemeClr val="accent1"/>
                </a:solidFill>
                <a:latin typeface="微软雅黑" panose="020B0503020204020204" charset="-122"/>
                <a:ea typeface="微软雅黑" panose="020B0503020204020204" charset="-122"/>
              </a:endParaRPr>
            </a:p>
          </p:txBody>
        </p:sp>
      </p:grpSp>
      <p:pic>
        <p:nvPicPr>
          <p:cNvPr id="4" name="图片 3"/>
          <p:cNvPicPr>
            <a:picLocks noChangeAspect="1"/>
          </p:cNvPicPr>
          <p:nvPr/>
        </p:nvPicPr>
        <p:blipFill>
          <a:blip r:embed="rId1"/>
          <a:stretch>
            <a:fillRect/>
          </a:stretch>
        </p:blipFill>
        <p:spPr>
          <a:xfrm>
            <a:off x="4019550" y="1460500"/>
            <a:ext cx="3991610" cy="2867025"/>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000"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ppt_x"/>
                                          </p:val>
                                        </p:tav>
                                        <p:tav tm="100000">
                                          <p:val>
                                            <p:strVal val="#ppt_x"/>
                                          </p:val>
                                        </p:tav>
                                      </p:tavLst>
                                    </p:anim>
                                    <p:anim calcmode="lin" valueType="num">
                                      <p:cBhvr additive="base">
                                        <p:cTn id="8" dur="10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8"/>
          <p:cNvSpPr txBox="1"/>
          <p:nvPr/>
        </p:nvSpPr>
        <p:spPr>
          <a:xfrm>
            <a:off x="4932040" y="411510"/>
            <a:ext cx="3495354" cy="457200"/>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r">
              <a:buNone/>
            </a:pPr>
            <a:r>
              <a:rPr lang="zh-CN" altLang="en-US" sz="2800" dirty="0" smtClean="0">
                <a:latin typeface="微软雅黑" panose="020B0503020204020204" charset="-122"/>
                <a:ea typeface="微软雅黑" panose="020B0503020204020204" charset="-122"/>
              </a:rPr>
              <a:t>包图</a:t>
            </a:r>
            <a:endParaRPr lang="zh-CN" altLang="en-US" sz="2800" dirty="0" smtClean="0">
              <a:latin typeface="微软雅黑" panose="020B0503020204020204" charset="-122"/>
              <a:ea typeface="微软雅黑" panose="020B0503020204020204" charset="-122"/>
            </a:endParaRPr>
          </a:p>
        </p:txBody>
      </p:sp>
      <p:sp>
        <p:nvSpPr>
          <p:cNvPr id="6" name="Text Placeholder 9"/>
          <p:cNvSpPr txBox="1"/>
          <p:nvPr/>
        </p:nvSpPr>
        <p:spPr>
          <a:xfrm>
            <a:off x="4932040" y="837028"/>
            <a:ext cx="3495353" cy="362769"/>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r">
              <a:buNone/>
            </a:pPr>
            <a:r>
              <a:rPr lang="zh-CN" altLang="en-US" sz="1500" dirty="0">
                <a:solidFill>
                  <a:schemeClr val="accent1"/>
                </a:solidFill>
                <a:latin typeface="微软雅黑" panose="020B0503020204020204" charset="-122"/>
                <a:ea typeface="微软雅黑" panose="020B0503020204020204" charset="-122"/>
              </a:rPr>
              <a:t>（接口包图</a:t>
            </a:r>
            <a:r>
              <a:rPr lang="zh-CN" altLang="en-US" sz="1500" dirty="0">
                <a:solidFill>
                  <a:schemeClr val="accent1"/>
                </a:solidFill>
                <a:latin typeface="微软雅黑" panose="020B0503020204020204" charset="-122"/>
                <a:ea typeface="微软雅黑" panose="020B0503020204020204" charset="-122"/>
              </a:rPr>
              <a:t>）</a:t>
            </a:r>
            <a:endParaRPr lang="zh-CN" altLang="en-US" sz="1500" dirty="0">
              <a:solidFill>
                <a:schemeClr val="accent1"/>
              </a:solidFill>
              <a:latin typeface="微软雅黑" panose="020B0503020204020204" charset="-122"/>
              <a:ea typeface="微软雅黑" panose="020B0503020204020204" charset="-122"/>
            </a:endParaRPr>
          </a:p>
        </p:txBody>
      </p:sp>
      <p:cxnSp>
        <p:nvCxnSpPr>
          <p:cNvPr id="7" name="Straight Connector 12"/>
          <p:cNvCxnSpPr/>
          <p:nvPr/>
        </p:nvCxnSpPr>
        <p:spPr>
          <a:xfrm>
            <a:off x="8456792" y="469156"/>
            <a:ext cx="0" cy="53949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8" name="Group 1"/>
          <p:cNvGrpSpPr/>
          <p:nvPr/>
        </p:nvGrpSpPr>
        <p:grpSpPr>
          <a:xfrm>
            <a:off x="1379491" y="1581364"/>
            <a:ext cx="972251" cy="1409102"/>
            <a:chOff x="2722728" y="2490343"/>
            <a:chExt cx="1141551" cy="1654472"/>
          </a:xfrm>
          <a:solidFill>
            <a:schemeClr val="bg1"/>
          </a:solidFill>
        </p:grpSpPr>
        <p:sp>
          <p:nvSpPr>
            <p:cNvPr id="9" name="Shape 1445"/>
            <p:cNvSpPr/>
            <p:nvPr/>
          </p:nvSpPr>
          <p:spPr>
            <a:xfrm>
              <a:off x="2722728" y="2490343"/>
              <a:ext cx="1141551" cy="1654472"/>
            </a:xfrm>
            <a:custGeom>
              <a:avLst/>
              <a:gdLst/>
              <a:ahLst/>
              <a:cxnLst>
                <a:cxn ang="0">
                  <a:pos x="wd2" y="hd2"/>
                </a:cxn>
                <a:cxn ang="5400000">
                  <a:pos x="wd2" y="hd2"/>
                </a:cxn>
                <a:cxn ang="10800000">
                  <a:pos x="wd2" y="hd2"/>
                </a:cxn>
                <a:cxn ang="16200000">
                  <a:pos x="wd2" y="hd2"/>
                </a:cxn>
              </a:cxnLst>
              <a:rect l="0" t="0" r="r" b="b"/>
              <a:pathLst>
                <a:path w="21221" h="21560" extrusionOk="0">
                  <a:moveTo>
                    <a:pt x="11134" y="18338"/>
                  </a:moveTo>
                  <a:cubicBezTo>
                    <a:pt x="10598" y="19485"/>
                    <a:pt x="10708" y="20243"/>
                    <a:pt x="10611" y="20219"/>
                  </a:cubicBezTo>
                  <a:cubicBezTo>
                    <a:pt x="10514" y="20243"/>
                    <a:pt x="10624" y="19485"/>
                    <a:pt x="10089" y="18338"/>
                  </a:cubicBezTo>
                  <a:cubicBezTo>
                    <a:pt x="9579" y="17179"/>
                    <a:pt x="8423" y="15629"/>
                    <a:pt x="6401" y="13789"/>
                  </a:cubicBezTo>
                  <a:cubicBezTo>
                    <a:pt x="4521" y="11980"/>
                    <a:pt x="2572" y="9649"/>
                    <a:pt x="3181" y="7216"/>
                  </a:cubicBezTo>
                  <a:cubicBezTo>
                    <a:pt x="3617" y="4876"/>
                    <a:pt x="6612" y="2434"/>
                    <a:pt x="10611" y="2510"/>
                  </a:cubicBezTo>
                  <a:cubicBezTo>
                    <a:pt x="14610" y="2434"/>
                    <a:pt x="17605" y="4876"/>
                    <a:pt x="18041" y="7216"/>
                  </a:cubicBezTo>
                  <a:cubicBezTo>
                    <a:pt x="18651" y="9649"/>
                    <a:pt x="16702" y="11980"/>
                    <a:pt x="14822" y="13789"/>
                  </a:cubicBezTo>
                  <a:cubicBezTo>
                    <a:pt x="12800" y="15629"/>
                    <a:pt x="11644" y="17179"/>
                    <a:pt x="11134" y="18338"/>
                  </a:cubicBezTo>
                  <a:close/>
                  <a:moveTo>
                    <a:pt x="10296" y="19378"/>
                  </a:moveTo>
                  <a:cubicBezTo>
                    <a:pt x="10721" y="20755"/>
                    <a:pt x="10578" y="21562"/>
                    <a:pt x="10611" y="21560"/>
                  </a:cubicBezTo>
                  <a:cubicBezTo>
                    <a:pt x="10645" y="21562"/>
                    <a:pt x="10501" y="20755"/>
                    <a:pt x="10914" y="19372"/>
                  </a:cubicBezTo>
                  <a:cubicBezTo>
                    <a:pt x="11324" y="17989"/>
                    <a:pt x="12805" y="16293"/>
                    <a:pt x="15737" y="14374"/>
                  </a:cubicBezTo>
                  <a:cubicBezTo>
                    <a:pt x="17134" y="13355"/>
                    <a:pt x="18664" y="12339"/>
                    <a:pt x="19729" y="11058"/>
                  </a:cubicBezTo>
                  <a:cubicBezTo>
                    <a:pt x="20803" y="9796"/>
                    <a:pt x="21411" y="8268"/>
                    <a:pt x="21169" y="6666"/>
                  </a:cubicBezTo>
                  <a:cubicBezTo>
                    <a:pt x="20944" y="5076"/>
                    <a:pt x="19869" y="3410"/>
                    <a:pt x="17979" y="2130"/>
                  </a:cubicBezTo>
                  <a:cubicBezTo>
                    <a:pt x="16115" y="853"/>
                    <a:pt x="13436" y="-38"/>
                    <a:pt x="10611" y="1"/>
                  </a:cubicBezTo>
                  <a:cubicBezTo>
                    <a:pt x="7786" y="-38"/>
                    <a:pt x="5108" y="853"/>
                    <a:pt x="3244" y="2129"/>
                  </a:cubicBezTo>
                  <a:cubicBezTo>
                    <a:pt x="1353" y="3410"/>
                    <a:pt x="278" y="5075"/>
                    <a:pt x="53" y="6666"/>
                  </a:cubicBezTo>
                  <a:cubicBezTo>
                    <a:pt x="-189" y="8268"/>
                    <a:pt x="420" y="9795"/>
                    <a:pt x="1493" y="11057"/>
                  </a:cubicBezTo>
                  <a:cubicBezTo>
                    <a:pt x="2558" y="12339"/>
                    <a:pt x="4088" y="13355"/>
                    <a:pt x="5485" y="14374"/>
                  </a:cubicBezTo>
                  <a:cubicBezTo>
                    <a:pt x="8418" y="16293"/>
                    <a:pt x="9898" y="17990"/>
                    <a:pt x="10296" y="19378"/>
                  </a:cubicBezTo>
                  <a:close/>
                </a:path>
              </a:pathLst>
            </a:custGeom>
            <a:grpFill/>
            <a:ln w="12700" cap="flat">
              <a:noFill/>
              <a:miter lim="400000"/>
            </a:ln>
            <a:effectLst/>
          </p:spPr>
          <p:txBody>
            <a:bodyPr wrap="square" lIns="32449" tIns="32449" rIns="32449" bIns="32449" numCol="1" anchor="ctr">
              <a:noAutofit/>
            </a:bodyPr>
            <a:lstStyle/>
            <a:p>
              <a:pPr lvl="0">
                <a:defRPr sz="3200">
                  <a:solidFill>
                    <a:srgbClr val="FFFFFF"/>
                  </a:solidFill>
                  <a:latin typeface="Helvetica Light"/>
                  <a:ea typeface="Helvetica Light"/>
                  <a:cs typeface="Helvetica Light"/>
                  <a:sym typeface="Helvetica Light"/>
                </a:defRPr>
              </a:pPr>
              <a:endParaRPr sz="2725">
                <a:solidFill>
                  <a:schemeClr val="accent1"/>
                </a:solidFill>
                <a:latin typeface="微软雅黑" panose="020B0503020204020204" charset="-122"/>
                <a:ea typeface="微软雅黑" panose="020B0503020204020204" charset="-122"/>
              </a:endParaRPr>
            </a:p>
          </p:txBody>
        </p:sp>
        <p:sp>
          <p:nvSpPr>
            <p:cNvPr id="10" name="Shape 1446"/>
            <p:cNvSpPr/>
            <p:nvPr/>
          </p:nvSpPr>
          <p:spPr>
            <a:xfrm>
              <a:off x="3091150" y="2919597"/>
              <a:ext cx="404706" cy="404706"/>
            </a:xfrm>
            <a:custGeom>
              <a:avLst/>
              <a:gdLst/>
              <a:ahLst/>
              <a:cxnLst>
                <a:cxn ang="0">
                  <a:pos x="wd2" y="hd2"/>
                </a:cxn>
                <a:cxn ang="5400000">
                  <a:pos x="wd2" y="hd2"/>
                </a:cxn>
                <a:cxn ang="10800000">
                  <a:pos x="wd2" y="hd2"/>
                </a:cxn>
                <a:cxn ang="16200000">
                  <a:pos x="wd2" y="hd2"/>
                </a:cxn>
              </a:cxnLst>
              <a:rect l="0" t="0" r="r" b="b"/>
              <a:pathLst>
                <a:path w="21600" h="21600" extrusionOk="0">
                  <a:moveTo>
                    <a:pt x="14896" y="15577"/>
                  </a:moveTo>
                  <a:cubicBezTo>
                    <a:pt x="12144" y="16865"/>
                    <a:pt x="9844" y="18851"/>
                    <a:pt x="8177" y="21278"/>
                  </a:cubicBezTo>
                  <a:cubicBezTo>
                    <a:pt x="9017" y="21487"/>
                    <a:pt x="9895" y="21600"/>
                    <a:pt x="10801" y="21600"/>
                  </a:cubicBezTo>
                  <a:cubicBezTo>
                    <a:pt x="12429" y="21600"/>
                    <a:pt x="13973" y="21237"/>
                    <a:pt x="15358" y="20591"/>
                  </a:cubicBezTo>
                  <a:cubicBezTo>
                    <a:pt x="15580" y="19502"/>
                    <a:pt x="15699" y="18376"/>
                    <a:pt x="15699" y="17222"/>
                  </a:cubicBezTo>
                  <a:cubicBezTo>
                    <a:pt x="15699" y="16807"/>
                    <a:pt x="15679" y="16394"/>
                    <a:pt x="15648" y="15985"/>
                  </a:cubicBezTo>
                  <a:cubicBezTo>
                    <a:pt x="15371" y="15896"/>
                    <a:pt x="15116" y="15757"/>
                    <a:pt x="14896" y="15577"/>
                  </a:cubicBezTo>
                  <a:close/>
                  <a:moveTo>
                    <a:pt x="18049" y="2796"/>
                  </a:moveTo>
                  <a:cubicBezTo>
                    <a:pt x="16319" y="2963"/>
                    <a:pt x="14667" y="3397"/>
                    <a:pt x="13127" y="4050"/>
                  </a:cubicBezTo>
                  <a:cubicBezTo>
                    <a:pt x="13136" y="4125"/>
                    <a:pt x="13139" y="4202"/>
                    <a:pt x="13139" y="4280"/>
                  </a:cubicBezTo>
                  <a:cubicBezTo>
                    <a:pt x="13139" y="4642"/>
                    <a:pt x="13052" y="4984"/>
                    <a:pt x="12904" y="5289"/>
                  </a:cubicBezTo>
                  <a:cubicBezTo>
                    <a:pt x="14441" y="7094"/>
                    <a:pt x="15635" y="9198"/>
                    <a:pt x="16388" y="11500"/>
                  </a:cubicBezTo>
                  <a:cubicBezTo>
                    <a:pt x="17323" y="11517"/>
                    <a:pt x="18121" y="12090"/>
                    <a:pt x="18465" y="12903"/>
                  </a:cubicBezTo>
                  <a:cubicBezTo>
                    <a:pt x="19505" y="12797"/>
                    <a:pt x="20517" y="12599"/>
                    <a:pt x="21493" y="12312"/>
                  </a:cubicBezTo>
                  <a:cubicBezTo>
                    <a:pt x="21562" y="11817"/>
                    <a:pt x="21600" y="11314"/>
                    <a:pt x="21600" y="10799"/>
                  </a:cubicBezTo>
                  <a:cubicBezTo>
                    <a:pt x="21600" y="7626"/>
                    <a:pt x="20230" y="4772"/>
                    <a:pt x="18049" y="2796"/>
                  </a:cubicBezTo>
                  <a:close/>
                  <a:moveTo>
                    <a:pt x="13739" y="14349"/>
                  </a:moveTo>
                  <a:cubicBezTo>
                    <a:pt x="11074" y="13908"/>
                    <a:pt x="8601" y="12890"/>
                    <a:pt x="6450" y="11433"/>
                  </a:cubicBezTo>
                  <a:cubicBezTo>
                    <a:pt x="6101" y="11646"/>
                    <a:pt x="5691" y="11773"/>
                    <a:pt x="5251" y="11773"/>
                  </a:cubicBezTo>
                  <a:cubicBezTo>
                    <a:pt x="5090" y="11773"/>
                    <a:pt x="4933" y="11755"/>
                    <a:pt x="4781" y="11724"/>
                  </a:cubicBezTo>
                  <a:cubicBezTo>
                    <a:pt x="3750" y="13677"/>
                    <a:pt x="3093" y="15854"/>
                    <a:pt x="2903" y="18164"/>
                  </a:cubicBezTo>
                  <a:cubicBezTo>
                    <a:pt x="3931" y="19266"/>
                    <a:pt x="5186" y="20174"/>
                    <a:pt x="6595" y="20750"/>
                  </a:cubicBezTo>
                  <a:cubicBezTo>
                    <a:pt x="8345" y="18059"/>
                    <a:pt x="10792" y="15833"/>
                    <a:pt x="13739" y="14349"/>
                  </a:cubicBezTo>
                  <a:close/>
                  <a:moveTo>
                    <a:pt x="17258" y="15906"/>
                  </a:moveTo>
                  <a:cubicBezTo>
                    <a:pt x="17290" y="16340"/>
                    <a:pt x="17306" y="16780"/>
                    <a:pt x="17306" y="17222"/>
                  </a:cubicBezTo>
                  <a:cubicBezTo>
                    <a:pt x="17306" y="18003"/>
                    <a:pt x="17256" y="18770"/>
                    <a:pt x="17163" y="19525"/>
                  </a:cubicBezTo>
                  <a:cubicBezTo>
                    <a:pt x="18993" y="18186"/>
                    <a:pt x="20389" y="16288"/>
                    <a:pt x="21091" y="14080"/>
                  </a:cubicBezTo>
                  <a:cubicBezTo>
                    <a:pt x="20259" y="14281"/>
                    <a:pt x="19403" y="14425"/>
                    <a:pt x="18531" y="14508"/>
                  </a:cubicBezTo>
                  <a:cubicBezTo>
                    <a:pt x="18326" y="15137"/>
                    <a:pt x="17860" y="15646"/>
                    <a:pt x="17258" y="15906"/>
                  </a:cubicBezTo>
                  <a:close/>
                  <a:moveTo>
                    <a:pt x="14278" y="12804"/>
                  </a:moveTo>
                  <a:cubicBezTo>
                    <a:pt x="14421" y="12507"/>
                    <a:pt x="14624" y="12244"/>
                    <a:pt x="14874" y="12035"/>
                  </a:cubicBezTo>
                  <a:cubicBezTo>
                    <a:pt x="14196" y="9947"/>
                    <a:pt x="13122" y="8037"/>
                    <a:pt x="11738" y="6396"/>
                  </a:cubicBezTo>
                  <a:cubicBezTo>
                    <a:pt x="11462" y="6512"/>
                    <a:pt x="11160" y="6577"/>
                    <a:pt x="10842" y="6577"/>
                  </a:cubicBezTo>
                  <a:cubicBezTo>
                    <a:pt x="10343" y="6577"/>
                    <a:pt x="9883" y="6417"/>
                    <a:pt x="9507" y="6147"/>
                  </a:cubicBezTo>
                  <a:cubicBezTo>
                    <a:pt x="8673" y="6781"/>
                    <a:pt x="7903" y="7490"/>
                    <a:pt x="7202" y="8265"/>
                  </a:cubicBezTo>
                  <a:cubicBezTo>
                    <a:pt x="7421" y="8615"/>
                    <a:pt x="7550" y="9030"/>
                    <a:pt x="7550" y="9475"/>
                  </a:cubicBezTo>
                  <a:cubicBezTo>
                    <a:pt x="7550" y="9715"/>
                    <a:pt x="7513" y="9946"/>
                    <a:pt x="7444" y="10163"/>
                  </a:cubicBezTo>
                  <a:cubicBezTo>
                    <a:pt x="9459" y="11510"/>
                    <a:pt x="11779" y="12433"/>
                    <a:pt x="14278" y="12804"/>
                  </a:cubicBezTo>
                  <a:close/>
                  <a:moveTo>
                    <a:pt x="10842" y="1982"/>
                  </a:moveTo>
                  <a:cubicBezTo>
                    <a:pt x="11448" y="1982"/>
                    <a:pt x="11999" y="2219"/>
                    <a:pt x="12409" y="2604"/>
                  </a:cubicBezTo>
                  <a:cubicBezTo>
                    <a:pt x="13608" y="2088"/>
                    <a:pt x="14870" y="1692"/>
                    <a:pt x="16183" y="1439"/>
                  </a:cubicBezTo>
                  <a:cubicBezTo>
                    <a:pt x="14599" y="526"/>
                    <a:pt x="12761" y="0"/>
                    <a:pt x="10801" y="0"/>
                  </a:cubicBezTo>
                  <a:cubicBezTo>
                    <a:pt x="9464" y="0"/>
                    <a:pt x="8183" y="245"/>
                    <a:pt x="7001" y="690"/>
                  </a:cubicBezTo>
                  <a:cubicBezTo>
                    <a:pt x="7940" y="1152"/>
                    <a:pt x="8833" y="1693"/>
                    <a:pt x="9674" y="2303"/>
                  </a:cubicBezTo>
                  <a:cubicBezTo>
                    <a:pt x="10018" y="2100"/>
                    <a:pt x="10415" y="1982"/>
                    <a:pt x="10842" y="1982"/>
                  </a:cubicBezTo>
                  <a:close/>
                  <a:moveTo>
                    <a:pt x="2954" y="9475"/>
                  </a:moveTo>
                  <a:cubicBezTo>
                    <a:pt x="2954" y="9153"/>
                    <a:pt x="3021" y="8844"/>
                    <a:pt x="3141" y="8566"/>
                  </a:cubicBezTo>
                  <a:cubicBezTo>
                    <a:pt x="2404" y="7757"/>
                    <a:pt x="1736" y="6884"/>
                    <a:pt x="1151" y="5952"/>
                  </a:cubicBezTo>
                  <a:cubicBezTo>
                    <a:pt x="417" y="7410"/>
                    <a:pt x="0" y="9056"/>
                    <a:pt x="0" y="10799"/>
                  </a:cubicBezTo>
                  <a:cubicBezTo>
                    <a:pt x="0" y="12819"/>
                    <a:pt x="556" y="14708"/>
                    <a:pt x="1521" y="16325"/>
                  </a:cubicBezTo>
                  <a:cubicBezTo>
                    <a:pt x="1866" y="14381"/>
                    <a:pt x="2520" y="12545"/>
                    <a:pt x="3424" y="10861"/>
                  </a:cubicBezTo>
                  <a:cubicBezTo>
                    <a:pt x="3130" y="10477"/>
                    <a:pt x="2954" y="9996"/>
                    <a:pt x="2954" y="9475"/>
                  </a:cubicBezTo>
                  <a:close/>
                  <a:moveTo>
                    <a:pt x="5251" y="7176"/>
                  </a:moveTo>
                  <a:cubicBezTo>
                    <a:pt x="5487" y="7176"/>
                    <a:pt x="5715" y="7213"/>
                    <a:pt x="5930" y="7278"/>
                  </a:cubicBezTo>
                  <a:cubicBezTo>
                    <a:pt x="6738" y="6372"/>
                    <a:pt x="7636" y="5547"/>
                    <a:pt x="8608" y="4813"/>
                  </a:cubicBezTo>
                  <a:cubicBezTo>
                    <a:pt x="8567" y="4642"/>
                    <a:pt x="8543" y="4464"/>
                    <a:pt x="8543" y="4280"/>
                  </a:cubicBezTo>
                  <a:cubicBezTo>
                    <a:pt x="8543" y="4026"/>
                    <a:pt x="8587" y="3781"/>
                    <a:pt x="8663" y="3552"/>
                  </a:cubicBezTo>
                  <a:cubicBezTo>
                    <a:pt x="7575" y="2771"/>
                    <a:pt x="6391" y="2115"/>
                    <a:pt x="5131" y="1609"/>
                  </a:cubicBezTo>
                  <a:cubicBezTo>
                    <a:pt x="3949" y="2338"/>
                    <a:pt x="2920" y="3289"/>
                    <a:pt x="2099" y="4405"/>
                  </a:cubicBezTo>
                  <a:cubicBezTo>
                    <a:pt x="2708" y="5484"/>
                    <a:pt x="3433" y="6491"/>
                    <a:pt x="4256" y="7407"/>
                  </a:cubicBezTo>
                  <a:cubicBezTo>
                    <a:pt x="4557" y="7261"/>
                    <a:pt x="4895" y="7176"/>
                    <a:pt x="5251" y="7176"/>
                  </a:cubicBezTo>
                  <a:close/>
                </a:path>
              </a:pathLst>
            </a:custGeom>
            <a:grpFill/>
            <a:ln w="12700" cap="flat">
              <a:noFill/>
              <a:miter lim="400000"/>
            </a:ln>
            <a:effectLst/>
          </p:spPr>
          <p:txBody>
            <a:bodyPr wrap="square" lIns="32449" tIns="32449" rIns="32449" bIns="32449" numCol="1" anchor="ctr">
              <a:noAutofit/>
            </a:bodyPr>
            <a:lstStyle/>
            <a:p>
              <a:pPr lvl="0">
                <a:defRPr sz="3200">
                  <a:solidFill>
                    <a:srgbClr val="FFFFFF"/>
                  </a:solidFill>
                  <a:latin typeface="Helvetica Light"/>
                  <a:ea typeface="Helvetica Light"/>
                  <a:cs typeface="Helvetica Light"/>
                  <a:sym typeface="Helvetica Light"/>
                </a:defRPr>
              </a:pPr>
              <a:endParaRPr sz="2725">
                <a:solidFill>
                  <a:schemeClr val="accent1"/>
                </a:solidFill>
                <a:latin typeface="微软雅黑" panose="020B0503020204020204" charset="-122"/>
                <a:ea typeface="微软雅黑" panose="020B0503020204020204" charset="-122"/>
              </a:endParaRPr>
            </a:p>
          </p:txBody>
        </p:sp>
      </p:grpSp>
      <p:grpSp>
        <p:nvGrpSpPr>
          <p:cNvPr id="11" name="Group 4"/>
          <p:cNvGrpSpPr/>
          <p:nvPr/>
        </p:nvGrpSpPr>
        <p:grpSpPr>
          <a:xfrm>
            <a:off x="1379491" y="2849896"/>
            <a:ext cx="972251" cy="1409118"/>
            <a:chOff x="2722728" y="3979767"/>
            <a:chExt cx="1141551" cy="1654490"/>
          </a:xfrm>
          <a:solidFill>
            <a:schemeClr val="tx2"/>
          </a:solidFill>
        </p:grpSpPr>
        <p:sp>
          <p:nvSpPr>
            <p:cNvPr id="12" name="Shape 1475"/>
            <p:cNvSpPr/>
            <p:nvPr/>
          </p:nvSpPr>
          <p:spPr>
            <a:xfrm>
              <a:off x="2722728" y="3979767"/>
              <a:ext cx="1141551" cy="1654490"/>
            </a:xfrm>
            <a:custGeom>
              <a:avLst/>
              <a:gdLst/>
              <a:ahLst/>
              <a:cxnLst>
                <a:cxn ang="0">
                  <a:pos x="wd2" y="hd2"/>
                </a:cxn>
                <a:cxn ang="5400000">
                  <a:pos x="wd2" y="hd2"/>
                </a:cxn>
                <a:cxn ang="10800000">
                  <a:pos x="wd2" y="hd2"/>
                </a:cxn>
                <a:cxn ang="16200000">
                  <a:pos x="wd2" y="hd2"/>
                </a:cxn>
              </a:cxnLst>
              <a:rect l="0" t="0" r="r" b="b"/>
              <a:pathLst>
                <a:path w="21221" h="21560" extrusionOk="0">
                  <a:moveTo>
                    <a:pt x="14822" y="7771"/>
                  </a:moveTo>
                  <a:cubicBezTo>
                    <a:pt x="16702" y="9581"/>
                    <a:pt x="18651" y="11912"/>
                    <a:pt x="18041" y="14344"/>
                  </a:cubicBezTo>
                  <a:cubicBezTo>
                    <a:pt x="17605" y="16684"/>
                    <a:pt x="14610" y="19126"/>
                    <a:pt x="10611" y="19050"/>
                  </a:cubicBezTo>
                  <a:cubicBezTo>
                    <a:pt x="6612" y="19126"/>
                    <a:pt x="3617" y="16684"/>
                    <a:pt x="3181" y="14344"/>
                  </a:cubicBezTo>
                  <a:cubicBezTo>
                    <a:pt x="2572" y="11912"/>
                    <a:pt x="4521" y="9581"/>
                    <a:pt x="6401" y="7771"/>
                  </a:cubicBezTo>
                  <a:cubicBezTo>
                    <a:pt x="8423" y="5931"/>
                    <a:pt x="9579" y="4382"/>
                    <a:pt x="10089" y="3222"/>
                  </a:cubicBezTo>
                  <a:cubicBezTo>
                    <a:pt x="10624" y="2075"/>
                    <a:pt x="10514" y="1317"/>
                    <a:pt x="10611" y="1341"/>
                  </a:cubicBezTo>
                  <a:cubicBezTo>
                    <a:pt x="10708" y="1317"/>
                    <a:pt x="10598" y="2075"/>
                    <a:pt x="11134" y="3222"/>
                  </a:cubicBezTo>
                  <a:cubicBezTo>
                    <a:pt x="11644" y="4382"/>
                    <a:pt x="12800" y="5931"/>
                    <a:pt x="14822" y="7771"/>
                  </a:cubicBezTo>
                  <a:close/>
                  <a:moveTo>
                    <a:pt x="5485" y="7186"/>
                  </a:moveTo>
                  <a:cubicBezTo>
                    <a:pt x="4088" y="8206"/>
                    <a:pt x="2558" y="9222"/>
                    <a:pt x="1493" y="10503"/>
                  </a:cubicBezTo>
                  <a:cubicBezTo>
                    <a:pt x="420" y="11765"/>
                    <a:pt x="-189" y="13292"/>
                    <a:pt x="53" y="14894"/>
                  </a:cubicBezTo>
                  <a:cubicBezTo>
                    <a:pt x="278" y="16485"/>
                    <a:pt x="1353" y="18151"/>
                    <a:pt x="3244" y="19431"/>
                  </a:cubicBezTo>
                  <a:cubicBezTo>
                    <a:pt x="5108" y="20707"/>
                    <a:pt x="7786" y="21598"/>
                    <a:pt x="10611" y="21559"/>
                  </a:cubicBezTo>
                  <a:cubicBezTo>
                    <a:pt x="13436" y="21598"/>
                    <a:pt x="16115" y="20707"/>
                    <a:pt x="17979" y="19431"/>
                  </a:cubicBezTo>
                  <a:cubicBezTo>
                    <a:pt x="19869" y="18150"/>
                    <a:pt x="20944" y="16485"/>
                    <a:pt x="21169" y="14894"/>
                  </a:cubicBezTo>
                  <a:cubicBezTo>
                    <a:pt x="21411" y="13292"/>
                    <a:pt x="20803" y="11765"/>
                    <a:pt x="19729" y="10502"/>
                  </a:cubicBezTo>
                  <a:cubicBezTo>
                    <a:pt x="18664" y="9222"/>
                    <a:pt x="17134" y="8205"/>
                    <a:pt x="15737" y="7186"/>
                  </a:cubicBezTo>
                  <a:cubicBezTo>
                    <a:pt x="12805" y="5267"/>
                    <a:pt x="11324" y="3571"/>
                    <a:pt x="10914" y="2188"/>
                  </a:cubicBezTo>
                  <a:cubicBezTo>
                    <a:pt x="10501" y="805"/>
                    <a:pt x="10645" y="-2"/>
                    <a:pt x="10611" y="0"/>
                  </a:cubicBezTo>
                  <a:cubicBezTo>
                    <a:pt x="10578" y="-2"/>
                    <a:pt x="10721" y="805"/>
                    <a:pt x="10296" y="2182"/>
                  </a:cubicBezTo>
                  <a:cubicBezTo>
                    <a:pt x="9898" y="3571"/>
                    <a:pt x="8418" y="5267"/>
                    <a:pt x="5485" y="7186"/>
                  </a:cubicBezTo>
                  <a:close/>
                </a:path>
              </a:pathLst>
            </a:custGeom>
            <a:grpFill/>
            <a:ln w="12700" cap="flat">
              <a:noFill/>
              <a:miter lim="400000"/>
            </a:ln>
            <a:effectLst/>
          </p:spPr>
          <p:txBody>
            <a:bodyPr wrap="square" lIns="32449" tIns="32449" rIns="32449" bIns="32449" numCol="1" anchor="ctr">
              <a:noAutofit/>
            </a:bodyPr>
            <a:lstStyle/>
            <a:p>
              <a:pPr lvl="0">
                <a:defRPr sz="3200">
                  <a:solidFill>
                    <a:srgbClr val="FFFFFF"/>
                  </a:solidFill>
                  <a:latin typeface="Helvetica Light"/>
                  <a:ea typeface="Helvetica Light"/>
                  <a:cs typeface="Helvetica Light"/>
                  <a:sym typeface="Helvetica Light"/>
                </a:defRPr>
              </a:pPr>
              <a:endParaRPr sz="2725">
                <a:solidFill>
                  <a:schemeClr val="accent1"/>
                </a:solidFill>
                <a:latin typeface="微软雅黑" panose="020B0503020204020204" charset="-122"/>
                <a:ea typeface="微软雅黑" panose="020B0503020204020204" charset="-122"/>
              </a:endParaRPr>
            </a:p>
          </p:txBody>
        </p:sp>
        <p:sp>
          <p:nvSpPr>
            <p:cNvPr id="13" name="Shape 1477"/>
            <p:cNvSpPr/>
            <p:nvPr/>
          </p:nvSpPr>
          <p:spPr>
            <a:xfrm>
              <a:off x="3098779" y="4858527"/>
              <a:ext cx="389449" cy="348349"/>
            </a:xfrm>
            <a:custGeom>
              <a:avLst/>
              <a:gdLst/>
              <a:ahLst/>
              <a:cxnLst>
                <a:cxn ang="0">
                  <a:pos x="wd2" y="hd2"/>
                </a:cxn>
                <a:cxn ang="5400000">
                  <a:pos x="wd2" y="hd2"/>
                </a:cxn>
                <a:cxn ang="10800000">
                  <a:pos x="wd2" y="hd2"/>
                </a:cxn>
                <a:cxn ang="16200000">
                  <a:pos x="wd2" y="hd2"/>
                </a:cxn>
              </a:cxnLst>
              <a:rect l="0" t="0" r="r" b="b"/>
              <a:pathLst>
                <a:path w="21177" h="21458" extrusionOk="0">
                  <a:moveTo>
                    <a:pt x="20906" y="11130"/>
                  </a:moveTo>
                  <a:lnTo>
                    <a:pt x="11466" y="425"/>
                  </a:lnTo>
                  <a:cubicBezTo>
                    <a:pt x="10983" y="-142"/>
                    <a:pt x="10193" y="-142"/>
                    <a:pt x="9710" y="425"/>
                  </a:cubicBezTo>
                  <a:lnTo>
                    <a:pt x="271" y="11130"/>
                  </a:lnTo>
                  <a:cubicBezTo>
                    <a:pt x="-212" y="11696"/>
                    <a:pt x="-32" y="12160"/>
                    <a:pt x="671" y="12160"/>
                  </a:cubicBezTo>
                  <a:lnTo>
                    <a:pt x="2638" y="12160"/>
                  </a:lnTo>
                  <a:lnTo>
                    <a:pt x="2638" y="20381"/>
                  </a:lnTo>
                  <a:cubicBezTo>
                    <a:pt x="2638" y="20976"/>
                    <a:pt x="2661" y="21458"/>
                    <a:pt x="3609" y="21458"/>
                  </a:cubicBezTo>
                  <a:lnTo>
                    <a:pt x="8190" y="21458"/>
                  </a:lnTo>
                  <a:lnTo>
                    <a:pt x="8190" y="13214"/>
                  </a:lnTo>
                  <a:lnTo>
                    <a:pt x="12986" y="13214"/>
                  </a:lnTo>
                  <a:lnTo>
                    <a:pt x="12986" y="21458"/>
                  </a:lnTo>
                  <a:lnTo>
                    <a:pt x="17795" y="21458"/>
                  </a:lnTo>
                  <a:cubicBezTo>
                    <a:pt x="18518" y="21458"/>
                    <a:pt x="18538" y="20976"/>
                    <a:pt x="18538" y="20381"/>
                  </a:cubicBezTo>
                  <a:lnTo>
                    <a:pt x="18538" y="12160"/>
                  </a:lnTo>
                  <a:lnTo>
                    <a:pt x="20505" y="12160"/>
                  </a:lnTo>
                  <a:cubicBezTo>
                    <a:pt x="21208" y="12160"/>
                    <a:pt x="21388" y="11696"/>
                    <a:pt x="20906" y="11130"/>
                  </a:cubicBezTo>
                  <a:close/>
                </a:path>
              </a:pathLst>
            </a:custGeom>
            <a:grpFill/>
            <a:ln w="12700" cap="flat">
              <a:noFill/>
              <a:miter lim="400000"/>
            </a:ln>
            <a:effectLst/>
          </p:spPr>
          <p:txBody>
            <a:bodyPr wrap="square" lIns="32449" tIns="32449" rIns="32449" bIns="32449" numCol="1" anchor="ctr">
              <a:noAutofit/>
            </a:bodyPr>
            <a:lstStyle/>
            <a:p>
              <a:pPr lvl="0">
                <a:defRPr sz="3200">
                  <a:solidFill>
                    <a:srgbClr val="FFFFFF"/>
                  </a:solidFill>
                  <a:latin typeface="Helvetica Light"/>
                  <a:ea typeface="Helvetica Light"/>
                  <a:cs typeface="Helvetica Light"/>
                  <a:sym typeface="Helvetica Light"/>
                </a:defRPr>
              </a:pPr>
              <a:endParaRPr sz="2725">
                <a:solidFill>
                  <a:schemeClr val="accent1"/>
                </a:solidFill>
                <a:latin typeface="微软雅黑" panose="020B0503020204020204" charset="-122"/>
                <a:ea typeface="微软雅黑" panose="020B0503020204020204" charset="-122"/>
              </a:endParaRPr>
            </a:p>
          </p:txBody>
        </p:sp>
      </p:grpSp>
      <p:grpSp>
        <p:nvGrpSpPr>
          <p:cNvPr id="20" name="Group 6"/>
          <p:cNvGrpSpPr/>
          <p:nvPr/>
        </p:nvGrpSpPr>
        <p:grpSpPr>
          <a:xfrm>
            <a:off x="1808537" y="2010411"/>
            <a:ext cx="1284066" cy="965002"/>
            <a:chOff x="3226486" y="2994101"/>
            <a:chExt cx="1507662" cy="1133040"/>
          </a:xfrm>
          <a:solidFill>
            <a:schemeClr val="tx1"/>
          </a:solidFill>
        </p:grpSpPr>
        <p:sp>
          <p:nvSpPr>
            <p:cNvPr id="21" name="Shape 1467"/>
            <p:cNvSpPr/>
            <p:nvPr/>
          </p:nvSpPr>
          <p:spPr>
            <a:xfrm>
              <a:off x="3226486" y="2994101"/>
              <a:ext cx="1507662" cy="1133040"/>
            </a:xfrm>
            <a:custGeom>
              <a:avLst/>
              <a:gdLst/>
              <a:ahLst/>
              <a:cxnLst>
                <a:cxn ang="0">
                  <a:pos x="wd2" y="hd2"/>
                </a:cxn>
                <a:cxn ang="5400000">
                  <a:pos x="wd2" y="hd2"/>
                </a:cxn>
                <a:cxn ang="10800000">
                  <a:pos x="wd2" y="hd2"/>
                </a:cxn>
                <a:cxn ang="16200000">
                  <a:pos x="wd2" y="hd2"/>
                </a:cxn>
              </a:cxnLst>
              <a:rect l="0" t="0" r="r" b="b"/>
              <a:pathLst>
                <a:path w="21352" h="21262" extrusionOk="0">
                  <a:moveTo>
                    <a:pt x="5710" y="11576"/>
                  </a:moveTo>
                  <a:cubicBezTo>
                    <a:pt x="6698" y="8629"/>
                    <a:pt x="8149" y="5247"/>
                    <a:pt x="10670" y="4029"/>
                  </a:cubicBezTo>
                  <a:cubicBezTo>
                    <a:pt x="13039" y="2724"/>
                    <a:pt x="16479" y="3585"/>
                    <a:pt x="17930" y="7135"/>
                  </a:cubicBezTo>
                  <a:cubicBezTo>
                    <a:pt x="19525" y="10576"/>
                    <a:pt x="18368" y="14953"/>
                    <a:pt x="16331" y="17019"/>
                  </a:cubicBezTo>
                  <a:cubicBezTo>
                    <a:pt x="14274" y="19303"/>
                    <a:pt x="11337" y="19277"/>
                    <a:pt x="8918" y="18937"/>
                  </a:cubicBezTo>
                  <a:cubicBezTo>
                    <a:pt x="6417" y="18494"/>
                    <a:pt x="4518" y="18599"/>
                    <a:pt x="3232" y="18989"/>
                  </a:cubicBezTo>
                  <a:cubicBezTo>
                    <a:pt x="1948" y="19346"/>
                    <a:pt x="1277" y="19988"/>
                    <a:pt x="1262" y="19886"/>
                  </a:cubicBezTo>
                  <a:cubicBezTo>
                    <a:pt x="1203" y="19818"/>
                    <a:pt x="1958" y="19369"/>
                    <a:pt x="2834" y="18074"/>
                  </a:cubicBezTo>
                  <a:cubicBezTo>
                    <a:pt x="3731" y="16794"/>
                    <a:pt x="4750" y="14668"/>
                    <a:pt x="5710" y="11576"/>
                  </a:cubicBezTo>
                  <a:close/>
                  <a:moveTo>
                    <a:pt x="8717" y="20178"/>
                  </a:moveTo>
                  <a:cubicBezTo>
                    <a:pt x="10208" y="20646"/>
                    <a:pt x="11747" y="21252"/>
                    <a:pt x="13358" y="21260"/>
                  </a:cubicBezTo>
                  <a:cubicBezTo>
                    <a:pt x="14955" y="21290"/>
                    <a:pt x="16625" y="20723"/>
                    <a:pt x="18040" y="19357"/>
                  </a:cubicBezTo>
                  <a:cubicBezTo>
                    <a:pt x="19452" y="18016"/>
                    <a:pt x="20610" y="15876"/>
                    <a:pt x="21095" y="13302"/>
                  </a:cubicBezTo>
                  <a:cubicBezTo>
                    <a:pt x="21586" y="10753"/>
                    <a:pt x="21404" y="7770"/>
                    <a:pt x="20291" y="5329"/>
                  </a:cubicBezTo>
                  <a:cubicBezTo>
                    <a:pt x="19252" y="2831"/>
                    <a:pt x="17393" y="1131"/>
                    <a:pt x="15482" y="421"/>
                  </a:cubicBezTo>
                  <a:cubicBezTo>
                    <a:pt x="13557" y="-310"/>
                    <a:pt x="11580" y="-51"/>
                    <a:pt x="9997" y="899"/>
                  </a:cubicBezTo>
                  <a:cubicBezTo>
                    <a:pt x="8397" y="1840"/>
                    <a:pt x="7191" y="3472"/>
                    <a:pt x="6412" y="5319"/>
                  </a:cubicBezTo>
                  <a:cubicBezTo>
                    <a:pt x="5612" y="7172"/>
                    <a:pt x="5239" y="9241"/>
                    <a:pt x="4812" y="11196"/>
                  </a:cubicBezTo>
                  <a:cubicBezTo>
                    <a:pt x="4122" y="15142"/>
                    <a:pt x="3090" y="17657"/>
                    <a:pt x="1944" y="19011"/>
                  </a:cubicBezTo>
                  <a:cubicBezTo>
                    <a:pt x="800" y="20368"/>
                    <a:pt x="-14" y="20823"/>
                    <a:pt x="1" y="20851"/>
                  </a:cubicBezTo>
                  <a:cubicBezTo>
                    <a:pt x="12" y="20882"/>
                    <a:pt x="716" y="20176"/>
                    <a:pt x="2174" y="19556"/>
                  </a:cubicBezTo>
                  <a:cubicBezTo>
                    <a:pt x="3633" y="18904"/>
                    <a:pt x="5793" y="18976"/>
                    <a:pt x="8717" y="20178"/>
                  </a:cubicBezTo>
                  <a:close/>
                </a:path>
              </a:pathLst>
            </a:custGeom>
            <a:grpFill/>
            <a:ln w="12700" cap="flat">
              <a:noFill/>
              <a:miter lim="400000"/>
            </a:ln>
            <a:effectLst/>
          </p:spPr>
          <p:txBody>
            <a:bodyPr wrap="square" lIns="32449" tIns="32449" rIns="32449" bIns="32449" numCol="1" anchor="ctr">
              <a:noAutofit/>
            </a:bodyPr>
            <a:lstStyle/>
            <a:p>
              <a:pPr lvl="0">
                <a:defRPr sz="3200">
                  <a:solidFill>
                    <a:srgbClr val="FFFFFF"/>
                  </a:solidFill>
                  <a:latin typeface="Helvetica Light"/>
                  <a:ea typeface="Helvetica Light"/>
                  <a:cs typeface="Helvetica Light"/>
                  <a:sym typeface="Helvetica Light"/>
                </a:defRPr>
              </a:pPr>
              <a:endParaRPr sz="2725">
                <a:solidFill>
                  <a:schemeClr val="accent1"/>
                </a:solidFill>
                <a:latin typeface="微软雅黑" panose="020B0503020204020204" charset="-122"/>
                <a:ea typeface="微软雅黑" panose="020B0503020204020204" charset="-122"/>
              </a:endParaRPr>
            </a:p>
          </p:txBody>
        </p:sp>
        <p:sp>
          <p:nvSpPr>
            <p:cNvPr id="22" name="Shape 1469"/>
            <p:cNvSpPr/>
            <p:nvPr/>
          </p:nvSpPr>
          <p:spPr>
            <a:xfrm>
              <a:off x="3933243" y="3412540"/>
              <a:ext cx="302462" cy="296162"/>
            </a:xfrm>
            <a:custGeom>
              <a:avLst/>
              <a:gdLst/>
              <a:ahLst/>
              <a:cxnLst>
                <a:cxn ang="0">
                  <a:pos x="wd2" y="hd2"/>
                </a:cxn>
                <a:cxn ang="5400000">
                  <a:pos x="wd2" y="hd2"/>
                </a:cxn>
                <a:cxn ang="10800000">
                  <a:pos x="wd2" y="hd2"/>
                </a:cxn>
                <a:cxn ang="16200000">
                  <a:pos x="wd2" y="hd2"/>
                </a:cxn>
              </a:cxnLst>
              <a:rect l="0" t="0" r="r" b="b"/>
              <a:pathLst>
                <a:path w="20026" h="20334" extrusionOk="0">
                  <a:moveTo>
                    <a:pt x="19964" y="64"/>
                  </a:moveTo>
                  <a:cubicBezTo>
                    <a:pt x="19154" y="-762"/>
                    <a:pt x="10181" y="6693"/>
                    <a:pt x="7510" y="9416"/>
                  </a:cubicBezTo>
                  <a:cubicBezTo>
                    <a:pt x="6185" y="10767"/>
                    <a:pt x="5743" y="11492"/>
                    <a:pt x="5336" y="12034"/>
                  </a:cubicBezTo>
                  <a:cubicBezTo>
                    <a:pt x="5160" y="12268"/>
                    <a:pt x="5392" y="12341"/>
                    <a:pt x="5498" y="12397"/>
                  </a:cubicBezTo>
                  <a:cubicBezTo>
                    <a:pt x="6023" y="12675"/>
                    <a:pt x="6391" y="12933"/>
                    <a:pt x="6864" y="13417"/>
                  </a:cubicBezTo>
                  <a:cubicBezTo>
                    <a:pt x="7340" y="13900"/>
                    <a:pt x="7594" y="14275"/>
                    <a:pt x="7865" y="14809"/>
                  </a:cubicBezTo>
                  <a:cubicBezTo>
                    <a:pt x="7919" y="14917"/>
                    <a:pt x="7991" y="15156"/>
                    <a:pt x="8222" y="14975"/>
                  </a:cubicBezTo>
                  <a:cubicBezTo>
                    <a:pt x="8753" y="14561"/>
                    <a:pt x="9464" y="14110"/>
                    <a:pt x="10789" y="12758"/>
                  </a:cubicBezTo>
                  <a:cubicBezTo>
                    <a:pt x="13461" y="10036"/>
                    <a:pt x="20774" y="889"/>
                    <a:pt x="19964" y="64"/>
                  </a:cubicBezTo>
                  <a:close/>
                  <a:moveTo>
                    <a:pt x="2465" y="14020"/>
                  </a:moveTo>
                  <a:cubicBezTo>
                    <a:pt x="886" y="15630"/>
                    <a:pt x="2220" y="17281"/>
                    <a:pt x="121" y="19731"/>
                  </a:cubicBezTo>
                  <a:cubicBezTo>
                    <a:pt x="-826" y="20838"/>
                    <a:pt x="4021" y="20501"/>
                    <a:pt x="6421" y="18052"/>
                  </a:cubicBezTo>
                  <a:cubicBezTo>
                    <a:pt x="7439" y="17016"/>
                    <a:pt x="7152" y="15502"/>
                    <a:pt x="6060" y="14389"/>
                  </a:cubicBezTo>
                  <a:cubicBezTo>
                    <a:pt x="4968" y="13275"/>
                    <a:pt x="3483" y="12982"/>
                    <a:pt x="2465" y="14020"/>
                  </a:cubicBezTo>
                  <a:close/>
                </a:path>
              </a:pathLst>
            </a:custGeom>
            <a:grpFill/>
            <a:ln w="12700" cap="flat">
              <a:noFill/>
              <a:miter lim="400000"/>
            </a:ln>
            <a:effectLst/>
          </p:spPr>
          <p:txBody>
            <a:bodyPr wrap="square" lIns="32449" tIns="32449" rIns="32449" bIns="32449" numCol="1" anchor="ctr">
              <a:noAutofit/>
            </a:bodyPr>
            <a:lstStyle/>
            <a:p>
              <a:pPr lvl="0">
                <a:defRPr sz="3200">
                  <a:solidFill>
                    <a:srgbClr val="FFFFFF"/>
                  </a:solidFill>
                  <a:latin typeface="Helvetica Light"/>
                  <a:ea typeface="Helvetica Light"/>
                  <a:cs typeface="Helvetica Light"/>
                  <a:sym typeface="Helvetica Light"/>
                </a:defRPr>
              </a:pPr>
              <a:endParaRPr sz="2725">
                <a:solidFill>
                  <a:schemeClr val="accent1"/>
                </a:solidFill>
                <a:latin typeface="微软雅黑" panose="020B0503020204020204" charset="-122"/>
                <a:ea typeface="微软雅黑" panose="020B0503020204020204" charset="-122"/>
              </a:endParaRPr>
            </a:p>
          </p:txBody>
        </p:sp>
      </p:grpSp>
      <p:grpSp>
        <p:nvGrpSpPr>
          <p:cNvPr id="23" name="Group 5"/>
          <p:cNvGrpSpPr/>
          <p:nvPr/>
        </p:nvGrpSpPr>
        <p:grpSpPr>
          <a:xfrm>
            <a:off x="1808538" y="2868509"/>
            <a:ext cx="1284059" cy="965005"/>
            <a:chOff x="3226486" y="4001618"/>
            <a:chExt cx="1507655" cy="1133044"/>
          </a:xfrm>
          <a:solidFill>
            <a:schemeClr val="bg2"/>
          </a:solidFill>
        </p:grpSpPr>
        <p:sp>
          <p:nvSpPr>
            <p:cNvPr id="24" name="Shape 1471"/>
            <p:cNvSpPr/>
            <p:nvPr/>
          </p:nvSpPr>
          <p:spPr>
            <a:xfrm>
              <a:off x="3226486" y="4001618"/>
              <a:ext cx="1507655" cy="1133044"/>
            </a:xfrm>
            <a:custGeom>
              <a:avLst/>
              <a:gdLst/>
              <a:ahLst/>
              <a:cxnLst>
                <a:cxn ang="0">
                  <a:pos x="wd2" y="hd2"/>
                </a:cxn>
                <a:cxn ang="5400000">
                  <a:pos x="wd2" y="hd2"/>
                </a:cxn>
                <a:cxn ang="10800000">
                  <a:pos x="wd2" y="hd2"/>
                </a:cxn>
                <a:cxn ang="16200000">
                  <a:pos x="wd2" y="hd2"/>
                </a:cxn>
              </a:cxnLst>
              <a:rect l="0" t="0" r="r" b="b"/>
              <a:pathLst>
                <a:path w="21352" h="21262" extrusionOk="0">
                  <a:moveTo>
                    <a:pt x="8917" y="2323"/>
                  </a:moveTo>
                  <a:cubicBezTo>
                    <a:pt x="11336" y="1983"/>
                    <a:pt x="14273" y="1957"/>
                    <a:pt x="16329" y="4241"/>
                  </a:cubicBezTo>
                  <a:cubicBezTo>
                    <a:pt x="18366" y="6308"/>
                    <a:pt x="19524" y="10685"/>
                    <a:pt x="17928" y="14126"/>
                  </a:cubicBezTo>
                  <a:cubicBezTo>
                    <a:pt x="16478" y="17676"/>
                    <a:pt x="13038" y="18536"/>
                    <a:pt x="10669" y="17232"/>
                  </a:cubicBezTo>
                  <a:cubicBezTo>
                    <a:pt x="8148" y="16014"/>
                    <a:pt x="6697" y="12631"/>
                    <a:pt x="5709" y="9685"/>
                  </a:cubicBezTo>
                  <a:cubicBezTo>
                    <a:pt x="4749" y="6593"/>
                    <a:pt x="3730" y="4467"/>
                    <a:pt x="2833" y="3186"/>
                  </a:cubicBezTo>
                  <a:cubicBezTo>
                    <a:pt x="1957" y="1892"/>
                    <a:pt x="1202" y="1442"/>
                    <a:pt x="1261" y="1375"/>
                  </a:cubicBezTo>
                  <a:cubicBezTo>
                    <a:pt x="1276" y="1273"/>
                    <a:pt x="1947" y="1914"/>
                    <a:pt x="3231" y="2272"/>
                  </a:cubicBezTo>
                  <a:cubicBezTo>
                    <a:pt x="4517" y="2661"/>
                    <a:pt x="6416" y="2767"/>
                    <a:pt x="8917" y="2323"/>
                  </a:cubicBezTo>
                  <a:close/>
                  <a:moveTo>
                    <a:pt x="4811" y="10065"/>
                  </a:moveTo>
                  <a:cubicBezTo>
                    <a:pt x="5238" y="12020"/>
                    <a:pt x="5611" y="14089"/>
                    <a:pt x="6411" y="15942"/>
                  </a:cubicBezTo>
                  <a:cubicBezTo>
                    <a:pt x="7190" y="17789"/>
                    <a:pt x="8396" y="19421"/>
                    <a:pt x="9996" y="20363"/>
                  </a:cubicBezTo>
                  <a:cubicBezTo>
                    <a:pt x="11578" y="21312"/>
                    <a:pt x="13556" y="21571"/>
                    <a:pt x="15481" y="20840"/>
                  </a:cubicBezTo>
                  <a:cubicBezTo>
                    <a:pt x="17392" y="20130"/>
                    <a:pt x="19251" y="18429"/>
                    <a:pt x="20290" y="15932"/>
                  </a:cubicBezTo>
                  <a:cubicBezTo>
                    <a:pt x="21403" y="13490"/>
                    <a:pt x="21585" y="10507"/>
                    <a:pt x="21093" y="7959"/>
                  </a:cubicBezTo>
                  <a:cubicBezTo>
                    <a:pt x="20609" y="5385"/>
                    <a:pt x="19450" y="3245"/>
                    <a:pt x="18039" y="1904"/>
                  </a:cubicBezTo>
                  <a:cubicBezTo>
                    <a:pt x="16623" y="538"/>
                    <a:pt x="14954" y="-29"/>
                    <a:pt x="13357" y="1"/>
                  </a:cubicBezTo>
                  <a:cubicBezTo>
                    <a:pt x="11746" y="9"/>
                    <a:pt x="10207" y="615"/>
                    <a:pt x="8716" y="1103"/>
                  </a:cubicBezTo>
                  <a:cubicBezTo>
                    <a:pt x="5792" y="2284"/>
                    <a:pt x="3632" y="2357"/>
                    <a:pt x="2174" y="1720"/>
                  </a:cubicBezTo>
                  <a:cubicBezTo>
                    <a:pt x="715" y="1085"/>
                    <a:pt x="11" y="378"/>
                    <a:pt x="0" y="409"/>
                  </a:cubicBezTo>
                  <a:cubicBezTo>
                    <a:pt x="-15" y="437"/>
                    <a:pt x="799" y="893"/>
                    <a:pt x="1933" y="2256"/>
                  </a:cubicBezTo>
                  <a:cubicBezTo>
                    <a:pt x="3089" y="3604"/>
                    <a:pt x="4121" y="6119"/>
                    <a:pt x="4811" y="10065"/>
                  </a:cubicBezTo>
                  <a:close/>
                </a:path>
              </a:pathLst>
            </a:custGeom>
            <a:grpFill/>
            <a:ln w="12700" cap="flat">
              <a:noFill/>
              <a:miter lim="400000"/>
            </a:ln>
            <a:effectLst/>
          </p:spPr>
          <p:txBody>
            <a:bodyPr wrap="square" lIns="32449" tIns="32449" rIns="32449" bIns="32449" numCol="1" anchor="ctr">
              <a:noAutofit/>
            </a:bodyPr>
            <a:lstStyle/>
            <a:p>
              <a:pPr lvl="0">
                <a:defRPr sz="3200">
                  <a:solidFill>
                    <a:srgbClr val="FFFFFF"/>
                  </a:solidFill>
                  <a:latin typeface="Helvetica Light"/>
                  <a:ea typeface="Helvetica Light"/>
                  <a:cs typeface="Helvetica Light"/>
                  <a:sym typeface="Helvetica Light"/>
                </a:defRPr>
              </a:pPr>
              <a:endParaRPr sz="2725">
                <a:solidFill>
                  <a:schemeClr val="accent1"/>
                </a:solidFill>
                <a:latin typeface="微软雅黑" panose="020B0503020204020204" charset="-122"/>
                <a:ea typeface="微软雅黑" panose="020B0503020204020204" charset="-122"/>
              </a:endParaRPr>
            </a:p>
          </p:txBody>
        </p:sp>
        <p:sp>
          <p:nvSpPr>
            <p:cNvPr id="25" name="Shape 1473"/>
            <p:cNvSpPr/>
            <p:nvPr/>
          </p:nvSpPr>
          <p:spPr>
            <a:xfrm>
              <a:off x="3882121" y="4309618"/>
              <a:ext cx="404706" cy="404706"/>
            </a:xfrm>
            <a:custGeom>
              <a:avLst/>
              <a:gdLst/>
              <a:ahLst/>
              <a:cxnLst>
                <a:cxn ang="0">
                  <a:pos x="wd2" y="hd2"/>
                </a:cxn>
                <a:cxn ang="5400000">
                  <a:pos x="wd2" y="hd2"/>
                </a:cxn>
                <a:cxn ang="10800000">
                  <a:pos x="wd2" y="hd2"/>
                </a:cxn>
                <a:cxn ang="16200000">
                  <a:pos x="wd2" y="hd2"/>
                </a:cxn>
              </a:cxnLst>
              <a:rect l="0" t="0" r="r" b="b"/>
              <a:pathLst>
                <a:path w="21395" h="21474" extrusionOk="0">
                  <a:moveTo>
                    <a:pt x="2578" y="8409"/>
                  </a:moveTo>
                  <a:cubicBezTo>
                    <a:pt x="2578" y="5193"/>
                    <a:pt x="5174" y="2587"/>
                    <a:pt x="8376" y="2587"/>
                  </a:cubicBezTo>
                  <a:cubicBezTo>
                    <a:pt x="11580" y="2587"/>
                    <a:pt x="14435" y="5451"/>
                    <a:pt x="14435" y="8666"/>
                  </a:cubicBezTo>
                  <a:cubicBezTo>
                    <a:pt x="14435" y="11882"/>
                    <a:pt x="11838" y="14488"/>
                    <a:pt x="8635" y="14488"/>
                  </a:cubicBezTo>
                  <a:cubicBezTo>
                    <a:pt x="5431" y="14488"/>
                    <a:pt x="2578" y="11624"/>
                    <a:pt x="2578" y="8409"/>
                  </a:cubicBezTo>
                  <a:close/>
                  <a:moveTo>
                    <a:pt x="20914" y="18167"/>
                  </a:moveTo>
                  <a:lnTo>
                    <a:pt x="15797" y="13032"/>
                  </a:lnTo>
                  <a:cubicBezTo>
                    <a:pt x="16568" y="11759"/>
                    <a:pt x="17013" y="10265"/>
                    <a:pt x="17013" y="8666"/>
                  </a:cubicBezTo>
                  <a:cubicBezTo>
                    <a:pt x="17013" y="4023"/>
                    <a:pt x="13004" y="0"/>
                    <a:pt x="8376" y="0"/>
                  </a:cubicBezTo>
                  <a:cubicBezTo>
                    <a:pt x="3750" y="0"/>
                    <a:pt x="0" y="3765"/>
                    <a:pt x="0" y="8409"/>
                  </a:cubicBezTo>
                  <a:cubicBezTo>
                    <a:pt x="0" y="13052"/>
                    <a:pt x="4008" y="17075"/>
                    <a:pt x="8635" y="17075"/>
                  </a:cubicBezTo>
                  <a:cubicBezTo>
                    <a:pt x="10173" y="17075"/>
                    <a:pt x="11614" y="16657"/>
                    <a:pt x="12852" y="15931"/>
                  </a:cubicBezTo>
                  <a:lnTo>
                    <a:pt x="17996" y="21094"/>
                  </a:lnTo>
                  <a:cubicBezTo>
                    <a:pt x="18500" y="21600"/>
                    <a:pt x="19317" y="21600"/>
                    <a:pt x="19819" y="21094"/>
                  </a:cubicBezTo>
                  <a:lnTo>
                    <a:pt x="21096" y="19815"/>
                  </a:lnTo>
                  <a:cubicBezTo>
                    <a:pt x="21600" y="19309"/>
                    <a:pt x="21417" y="18672"/>
                    <a:pt x="20914" y="18167"/>
                  </a:cubicBezTo>
                  <a:close/>
                </a:path>
              </a:pathLst>
            </a:custGeom>
            <a:grpFill/>
            <a:ln w="12700" cap="flat">
              <a:noFill/>
              <a:miter lim="400000"/>
            </a:ln>
            <a:effectLst/>
          </p:spPr>
          <p:txBody>
            <a:bodyPr wrap="square" lIns="32449" tIns="32449" rIns="32449" bIns="32449" numCol="1" anchor="ctr">
              <a:noAutofit/>
            </a:bodyPr>
            <a:lstStyle/>
            <a:p>
              <a:pPr lvl="0">
                <a:defRPr sz="3200">
                  <a:solidFill>
                    <a:srgbClr val="FFFFFF"/>
                  </a:solidFill>
                  <a:latin typeface="Helvetica Light"/>
                  <a:ea typeface="Helvetica Light"/>
                  <a:cs typeface="Helvetica Light"/>
                  <a:sym typeface="Helvetica Light"/>
                </a:defRPr>
              </a:pPr>
              <a:endParaRPr sz="2725">
                <a:solidFill>
                  <a:schemeClr val="accent1"/>
                </a:solidFill>
                <a:latin typeface="微软雅黑" panose="020B0503020204020204" charset="-122"/>
                <a:ea typeface="微软雅黑" panose="020B0503020204020204" charset="-122"/>
              </a:endParaRPr>
            </a:p>
          </p:txBody>
        </p:sp>
      </p:grpSp>
      <p:grpSp>
        <p:nvGrpSpPr>
          <p:cNvPr id="26" name="Group 3"/>
          <p:cNvGrpSpPr/>
          <p:nvPr/>
        </p:nvGrpSpPr>
        <p:grpSpPr>
          <a:xfrm>
            <a:off x="640207" y="2868507"/>
            <a:ext cx="1284055" cy="965011"/>
            <a:chOff x="1854714" y="4001618"/>
            <a:chExt cx="1507651" cy="1133051"/>
          </a:xfrm>
          <a:solidFill>
            <a:schemeClr val="bg1"/>
          </a:solidFill>
        </p:grpSpPr>
        <p:sp>
          <p:nvSpPr>
            <p:cNvPr id="27" name="Shape 1479"/>
            <p:cNvSpPr/>
            <p:nvPr/>
          </p:nvSpPr>
          <p:spPr>
            <a:xfrm>
              <a:off x="1854714" y="4001618"/>
              <a:ext cx="1507651" cy="1133051"/>
            </a:xfrm>
            <a:custGeom>
              <a:avLst/>
              <a:gdLst/>
              <a:ahLst/>
              <a:cxnLst>
                <a:cxn ang="0">
                  <a:pos x="wd2" y="hd2"/>
                </a:cxn>
                <a:cxn ang="5400000">
                  <a:pos x="wd2" y="hd2"/>
                </a:cxn>
                <a:cxn ang="10800000">
                  <a:pos x="wd2" y="hd2"/>
                </a:cxn>
                <a:cxn ang="16200000">
                  <a:pos x="wd2" y="hd2"/>
                </a:cxn>
              </a:cxnLst>
              <a:rect l="0" t="0" r="r" b="b"/>
              <a:pathLst>
                <a:path w="21352" h="21262" extrusionOk="0">
                  <a:moveTo>
                    <a:pt x="18120" y="2272"/>
                  </a:moveTo>
                  <a:cubicBezTo>
                    <a:pt x="19404" y="1914"/>
                    <a:pt x="20075" y="1273"/>
                    <a:pt x="20090" y="1375"/>
                  </a:cubicBezTo>
                  <a:cubicBezTo>
                    <a:pt x="20149" y="1442"/>
                    <a:pt x="19394" y="1892"/>
                    <a:pt x="18518" y="3186"/>
                  </a:cubicBezTo>
                  <a:cubicBezTo>
                    <a:pt x="17621" y="4467"/>
                    <a:pt x="16602" y="6593"/>
                    <a:pt x="15642" y="9685"/>
                  </a:cubicBezTo>
                  <a:cubicBezTo>
                    <a:pt x="14654" y="12631"/>
                    <a:pt x="13203" y="16014"/>
                    <a:pt x="10682" y="17232"/>
                  </a:cubicBezTo>
                  <a:cubicBezTo>
                    <a:pt x="8313" y="18536"/>
                    <a:pt x="4873" y="17676"/>
                    <a:pt x="3422" y="14126"/>
                  </a:cubicBezTo>
                  <a:cubicBezTo>
                    <a:pt x="1827" y="10685"/>
                    <a:pt x="2985" y="6308"/>
                    <a:pt x="5021" y="4241"/>
                  </a:cubicBezTo>
                  <a:cubicBezTo>
                    <a:pt x="7078" y="1957"/>
                    <a:pt x="10015" y="1983"/>
                    <a:pt x="12434" y="2323"/>
                  </a:cubicBezTo>
                  <a:cubicBezTo>
                    <a:pt x="14935" y="2767"/>
                    <a:pt x="16834" y="2662"/>
                    <a:pt x="18120" y="2272"/>
                  </a:cubicBezTo>
                  <a:close/>
                  <a:moveTo>
                    <a:pt x="19418" y="2256"/>
                  </a:moveTo>
                  <a:cubicBezTo>
                    <a:pt x="20552" y="893"/>
                    <a:pt x="21366" y="437"/>
                    <a:pt x="21351" y="409"/>
                  </a:cubicBezTo>
                  <a:cubicBezTo>
                    <a:pt x="21341" y="378"/>
                    <a:pt x="20635" y="1085"/>
                    <a:pt x="19177" y="1720"/>
                  </a:cubicBezTo>
                  <a:cubicBezTo>
                    <a:pt x="17719" y="2357"/>
                    <a:pt x="15559" y="2284"/>
                    <a:pt x="12635" y="1103"/>
                  </a:cubicBezTo>
                  <a:cubicBezTo>
                    <a:pt x="11144" y="615"/>
                    <a:pt x="9605" y="9"/>
                    <a:pt x="7994" y="1"/>
                  </a:cubicBezTo>
                  <a:cubicBezTo>
                    <a:pt x="6397" y="-29"/>
                    <a:pt x="4728" y="538"/>
                    <a:pt x="3312" y="1904"/>
                  </a:cubicBezTo>
                  <a:cubicBezTo>
                    <a:pt x="1901" y="3245"/>
                    <a:pt x="742" y="5385"/>
                    <a:pt x="258" y="7959"/>
                  </a:cubicBezTo>
                  <a:cubicBezTo>
                    <a:pt x="-234" y="10507"/>
                    <a:pt x="-52" y="13490"/>
                    <a:pt x="1061" y="15932"/>
                  </a:cubicBezTo>
                  <a:cubicBezTo>
                    <a:pt x="2100" y="18429"/>
                    <a:pt x="3959" y="20130"/>
                    <a:pt x="5870" y="20840"/>
                  </a:cubicBezTo>
                  <a:cubicBezTo>
                    <a:pt x="7795" y="21571"/>
                    <a:pt x="9773" y="21312"/>
                    <a:pt x="11355" y="20363"/>
                  </a:cubicBezTo>
                  <a:cubicBezTo>
                    <a:pt x="12955" y="19421"/>
                    <a:pt x="14161" y="17789"/>
                    <a:pt x="14940" y="15942"/>
                  </a:cubicBezTo>
                  <a:cubicBezTo>
                    <a:pt x="15740" y="14089"/>
                    <a:pt x="16113" y="12020"/>
                    <a:pt x="16540" y="10065"/>
                  </a:cubicBezTo>
                  <a:cubicBezTo>
                    <a:pt x="17230" y="6119"/>
                    <a:pt x="18262" y="3604"/>
                    <a:pt x="19418" y="2256"/>
                  </a:cubicBezTo>
                  <a:close/>
                </a:path>
              </a:pathLst>
            </a:custGeom>
            <a:grpFill/>
            <a:ln w="12700" cap="flat">
              <a:noFill/>
              <a:miter lim="400000"/>
            </a:ln>
            <a:effectLst/>
          </p:spPr>
          <p:txBody>
            <a:bodyPr wrap="square" lIns="32449" tIns="32449" rIns="32449" bIns="32449" numCol="1" anchor="ctr">
              <a:noAutofit/>
            </a:bodyPr>
            <a:lstStyle/>
            <a:p>
              <a:pPr lvl="0">
                <a:defRPr sz="3200">
                  <a:solidFill>
                    <a:srgbClr val="FFFFFF"/>
                  </a:solidFill>
                  <a:latin typeface="Helvetica Light"/>
                  <a:ea typeface="Helvetica Light"/>
                  <a:cs typeface="Helvetica Light"/>
                  <a:sym typeface="Helvetica Light"/>
                </a:defRPr>
              </a:pPr>
              <a:endParaRPr sz="2725">
                <a:solidFill>
                  <a:schemeClr val="accent1"/>
                </a:solidFill>
                <a:latin typeface="微软雅黑" panose="020B0503020204020204" charset="-122"/>
                <a:ea typeface="微软雅黑" panose="020B0503020204020204" charset="-122"/>
              </a:endParaRPr>
            </a:p>
          </p:txBody>
        </p:sp>
        <p:grpSp>
          <p:nvGrpSpPr>
            <p:cNvPr id="28" name="Group 1483"/>
            <p:cNvGrpSpPr/>
            <p:nvPr/>
          </p:nvGrpSpPr>
          <p:grpSpPr>
            <a:xfrm>
              <a:off x="2264393" y="4342430"/>
              <a:ext cx="389449" cy="339084"/>
              <a:chOff x="0" y="0"/>
              <a:chExt cx="839414" cy="730856"/>
            </a:xfrm>
            <a:grpFill/>
          </p:grpSpPr>
          <p:sp>
            <p:nvSpPr>
              <p:cNvPr id="29" name="Shape 1481"/>
              <p:cNvSpPr/>
              <p:nvPr/>
            </p:nvSpPr>
            <p:spPr>
              <a:xfrm>
                <a:off x="37288" y="0"/>
                <a:ext cx="763886" cy="214149"/>
              </a:xfrm>
              <a:custGeom>
                <a:avLst/>
                <a:gdLst/>
                <a:ahLst/>
                <a:cxnLst>
                  <a:cxn ang="0">
                    <a:pos x="wd2" y="hd2"/>
                  </a:cxn>
                  <a:cxn ang="5400000">
                    <a:pos x="wd2" y="hd2"/>
                  </a:cxn>
                  <a:cxn ang="10800000">
                    <a:pos x="wd2" y="hd2"/>
                  </a:cxn>
                  <a:cxn ang="16200000">
                    <a:pos x="wd2" y="hd2"/>
                  </a:cxn>
                </a:cxnLst>
                <a:rect l="0" t="0" r="r" b="b"/>
                <a:pathLst>
                  <a:path w="21238" h="21600" extrusionOk="0">
                    <a:moveTo>
                      <a:pt x="499" y="21600"/>
                    </a:moveTo>
                    <a:lnTo>
                      <a:pt x="20739" y="21600"/>
                    </a:lnTo>
                    <a:cubicBezTo>
                      <a:pt x="21419" y="21600"/>
                      <a:pt x="21309" y="18973"/>
                      <a:pt x="20970" y="18547"/>
                    </a:cubicBezTo>
                    <a:cubicBezTo>
                      <a:pt x="20632" y="18117"/>
                      <a:pt x="16870" y="12960"/>
                      <a:pt x="16216" y="12960"/>
                    </a:cubicBezTo>
                    <a:lnTo>
                      <a:pt x="15143" y="12960"/>
                    </a:lnTo>
                    <a:lnTo>
                      <a:pt x="15143" y="0"/>
                    </a:lnTo>
                    <a:lnTo>
                      <a:pt x="6095" y="0"/>
                    </a:lnTo>
                    <a:lnTo>
                      <a:pt x="6095" y="12960"/>
                    </a:lnTo>
                    <a:lnTo>
                      <a:pt x="5022" y="12960"/>
                    </a:lnTo>
                    <a:cubicBezTo>
                      <a:pt x="4367" y="12960"/>
                      <a:pt x="606" y="18117"/>
                      <a:pt x="268" y="18547"/>
                    </a:cubicBezTo>
                    <a:cubicBezTo>
                      <a:pt x="-71" y="18973"/>
                      <a:pt x="-181" y="21600"/>
                      <a:pt x="499" y="21600"/>
                    </a:cubicBezTo>
                    <a:close/>
                  </a:path>
                </a:pathLst>
              </a:custGeom>
              <a:grpFill/>
              <a:ln w="12700" cap="flat">
                <a:noFill/>
                <a:miter lim="400000"/>
              </a:ln>
              <a:effectLst/>
            </p:spPr>
            <p:txBody>
              <a:bodyPr wrap="square" lIns="32449" tIns="32449" rIns="32449" bIns="32449" numCol="1" anchor="ctr">
                <a:noAutofit/>
              </a:bodyPr>
              <a:lstStyle/>
              <a:p>
                <a:pPr lvl="0">
                  <a:defRPr sz="3200">
                    <a:solidFill>
                      <a:srgbClr val="FFFFFF"/>
                    </a:solidFill>
                    <a:latin typeface="Helvetica Light"/>
                    <a:ea typeface="Helvetica Light"/>
                    <a:cs typeface="Helvetica Light"/>
                    <a:sym typeface="Helvetica Light"/>
                  </a:defRPr>
                </a:pPr>
                <a:endParaRPr sz="2725">
                  <a:solidFill>
                    <a:schemeClr val="accent1"/>
                  </a:solidFill>
                  <a:latin typeface="微软雅黑" panose="020B0503020204020204" charset="-122"/>
                  <a:ea typeface="微软雅黑" panose="020B0503020204020204" charset="-122"/>
                </a:endParaRPr>
              </a:p>
            </p:txBody>
          </p:sp>
          <p:sp>
            <p:nvSpPr>
              <p:cNvPr id="30" name="Shape 1482"/>
              <p:cNvSpPr/>
              <p:nvPr/>
            </p:nvSpPr>
            <p:spPr>
              <a:xfrm>
                <a:off x="0" y="264041"/>
                <a:ext cx="839415" cy="466816"/>
              </a:xfrm>
              <a:custGeom>
                <a:avLst/>
                <a:gdLst/>
                <a:ahLst/>
                <a:cxnLst>
                  <a:cxn ang="0">
                    <a:pos x="wd2" y="hd2"/>
                  </a:cxn>
                  <a:cxn ang="5400000">
                    <a:pos x="wd2" y="hd2"/>
                  </a:cxn>
                  <a:cxn ang="10800000">
                    <a:pos x="wd2" y="hd2"/>
                  </a:cxn>
                  <a:cxn ang="16200000">
                    <a:pos x="wd2" y="hd2"/>
                  </a:cxn>
                </a:cxnLst>
                <a:rect l="0" t="0" r="r" b="b"/>
                <a:pathLst>
                  <a:path w="21600" h="21600" extrusionOk="0">
                    <a:moveTo>
                      <a:pt x="20388" y="0"/>
                    </a:moveTo>
                    <a:lnTo>
                      <a:pt x="1212" y="0"/>
                    </a:lnTo>
                    <a:cubicBezTo>
                      <a:pt x="606" y="0"/>
                      <a:pt x="0" y="1289"/>
                      <a:pt x="0" y="2378"/>
                    </a:cubicBezTo>
                    <a:lnTo>
                      <a:pt x="0" y="9313"/>
                    </a:lnTo>
                    <a:cubicBezTo>
                      <a:pt x="0" y="10404"/>
                      <a:pt x="606" y="11691"/>
                      <a:pt x="1212" y="11691"/>
                    </a:cubicBezTo>
                    <a:lnTo>
                      <a:pt x="3397" y="11691"/>
                    </a:lnTo>
                    <a:lnTo>
                      <a:pt x="2424" y="21600"/>
                    </a:lnTo>
                    <a:lnTo>
                      <a:pt x="19176" y="21600"/>
                    </a:lnTo>
                    <a:lnTo>
                      <a:pt x="18203" y="11691"/>
                    </a:lnTo>
                    <a:lnTo>
                      <a:pt x="20388" y="11691"/>
                    </a:lnTo>
                    <a:cubicBezTo>
                      <a:pt x="20994" y="11691"/>
                      <a:pt x="21600" y="10404"/>
                      <a:pt x="21600" y="9313"/>
                    </a:cubicBezTo>
                    <a:lnTo>
                      <a:pt x="21600" y="2378"/>
                    </a:lnTo>
                    <a:cubicBezTo>
                      <a:pt x="21600" y="1289"/>
                      <a:pt x="20994" y="0"/>
                      <a:pt x="20388" y="0"/>
                    </a:cubicBezTo>
                    <a:close/>
                  </a:path>
                </a:pathLst>
              </a:custGeom>
              <a:grpFill/>
              <a:ln w="12700" cap="flat">
                <a:noFill/>
                <a:miter lim="400000"/>
              </a:ln>
              <a:effectLst/>
            </p:spPr>
            <p:txBody>
              <a:bodyPr wrap="square" lIns="32449" tIns="32449" rIns="32449" bIns="32449" numCol="1" anchor="ctr">
                <a:noAutofit/>
              </a:bodyPr>
              <a:lstStyle/>
              <a:p>
                <a:pPr lvl="0">
                  <a:defRPr sz="3200">
                    <a:solidFill>
                      <a:srgbClr val="FFFFFF"/>
                    </a:solidFill>
                    <a:latin typeface="Helvetica Light"/>
                    <a:ea typeface="Helvetica Light"/>
                    <a:cs typeface="Helvetica Light"/>
                    <a:sym typeface="Helvetica Light"/>
                  </a:defRPr>
                </a:pPr>
                <a:endParaRPr sz="2725">
                  <a:solidFill>
                    <a:schemeClr val="accent1"/>
                  </a:solidFill>
                  <a:latin typeface="微软雅黑" panose="020B0503020204020204" charset="-122"/>
                  <a:ea typeface="微软雅黑" panose="020B0503020204020204" charset="-122"/>
                </a:endParaRPr>
              </a:p>
            </p:txBody>
          </p:sp>
        </p:grpSp>
      </p:grpSp>
      <p:grpSp>
        <p:nvGrpSpPr>
          <p:cNvPr id="31" name="Group 2"/>
          <p:cNvGrpSpPr/>
          <p:nvPr/>
        </p:nvGrpSpPr>
        <p:grpSpPr>
          <a:xfrm>
            <a:off x="640205" y="2010411"/>
            <a:ext cx="1284062" cy="965002"/>
            <a:chOff x="1854714" y="2994101"/>
            <a:chExt cx="1507658" cy="1133040"/>
          </a:xfrm>
          <a:solidFill>
            <a:schemeClr val="tx1"/>
          </a:solidFill>
        </p:grpSpPr>
        <p:sp>
          <p:nvSpPr>
            <p:cNvPr id="32" name="Shape 1485"/>
            <p:cNvSpPr/>
            <p:nvPr/>
          </p:nvSpPr>
          <p:spPr>
            <a:xfrm>
              <a:off x="1854714" y="2994101"/>
              <a:ext cx="1507658" cy="1133040"/>
            </a:xfrm>
            <a:custGeom>
              <a:avLst/>
              <a:gdLst/>
              <a:ahLst/>
              <a:cxnLst>
                <a:cxn ang="0">
                  <a:pos x="wd2" y="hd2"/>
                </a:cxn>
                <a:cxn ang="5400000">
                  <a:pos x="wd2" y="hd2"/>
                </a:cxn>
                <a:cxn ang="10800000">
                  <a:pos x="wd2" y="hd2"/>
                </a:cxn>
                <a:cxn ang="16200000">
                  <a:pos x="wd2" y="hd2"/>
                </a:cxn>
              </a:cxnLst>
              <a:rect l="0" t="0" r="r" b="b"/>
              <a:pathLst>
                <a:path w="21351" h="21262" extrusionOk="0">
                  <a:moveTo>
                    <a:pt x="18518" y="18074"/>
                  </a:moveTo>
                  <a:cubicBezTo>
                    <a:pt x="19394" y="19369"/>
                    <a:pt x="20148" y="19818"/>
                    <a:pt x="20089" y="19886"/>
                  </a:cubicBezTo>
                  <a:cubicBezTo>
                    <a:pt x="20075" y="19988"/>
                    <a:pt x="19404" y="19346"/>
                    <a:pt x="18119" y="18989"/>
                  </a:cubicBezTo>
                  <a:cubicBezTo>
                    <a:pt x="16834" y="18599"/>
                    <a:pt x="14935" y="18494"/>
                    <a:pt x="12434" y="18937"/>
                  </a:cubicBezTo>
                  <a:cubicBezTo>
                    <a:pt x="10015" y="19277"/>
                    <a:pt x="7078" y="19303"/>
                    <a:pt x="5021" y="17019"/>
                  </a:cubicBezTo>
                  <a:cubicBezTo>
                    <a:pt x="2985" y="14953"/>
                    <a:pt x="1827" y="10576"/>
                    <a:pt x="3422" y="7135"/>
                  </a:cubicBezTo>
                  <a:cubicBezTo>
                    <a:pt x="4873" y="3585"/>
                    <a:pt x="8313" y="2724"/>
                    <a:pt x="10682" y="4029"/>
                  </a:cubicBezTo>
                  <a:cubicBezTo>
                    <a:pt x="13203" y="5247"/>
                    <a:pt x="14654" y="8629"/>
                    <a:pt x="15642" y="11576"/>
                  </a:cubicBezTo>
                  <a:cubicBezTo>
                    <a:pt x="16602" y="14668"/>
                    <a:pt x="17621" y="16794"/>
                    <a:pt x="18518" y="18074"/>
                  </a:cubicBezTo>
                  <a:close/>
                  <a:moveTo>
                    <a:pt x="19178" y="19556"/>
                  </a:moveTo>
                  <a:cubicBezTo>
                    <a:pt x="20635" y="20176"/>
                    <a:pt x="21340" y="20882"/>
                    <a:pt x="21351" y="20851"/>
                  </a:cubicBezTo>
                  <a:cubicBezTo>
                    <a:pt x="21366" y="20823"/>
                    <a:pt x="20552" y="20368"/>
                    <a:pt x="19408" y="19011"/>
                  </a:cubicBezTo>
                  <a:cubicBezTo>
                    <a:pt x="18262" y="17657"/>
                    <a:pt x="17230" y="15142"/>
                    <a:pt x="16540" y="11196"/>
                  </a:cubicBezTo>
                  <a:cubicBezTo>
                    <a:pt x="16113" y="9241"/>
                    <a:pt x="15740" y="7172"/>
                    <a:pt x="14940" y="5319"/>
                  </a:cubicBezTo>
                  <a:cubicBezTo>
                    <a:pt x="14161" y="3472"/>
                    <a:pt x="12955" y="1840"/>
                    <a:pt x="11355" y="899"/>
                  </a:cubicBezTo>
                  <a:cubicBezTo>
                    <a:pt x="9773" y="-51"/>
                    <a:pt x="7795" y="-310"/>
                    <a:pt x="5870" y="421"/>
                  </a:cubicBezTo>
                  <a:cubicBezTo>
                    <a:pt x="3959" y="1131"/>
                    <a:pt x="2100" y="2831"/>
                    <a:pt x="1061" y="5329"/>
                  </a:cubicBezTo>
                  <a:cubicBezTo>
                    <a:pt x="-52" y="7770"/>
                    <a:pt x="-234" y="10753"/>
                    <a:pt x="257" y="13302"/>
                  </a:cubicBezTo>
                  <a:cubicBezTo>
                    <a:pt x="742" y="15876"/>
                    <a:pt x="1900" y="18016"/>
                    <a:pt x="3312" y="19357"/>
                  </a:cubicBezTo>
                  <a:cubicBezTo>
                    <a:pt x="4727" y="20723"/>
                    <a:pt x="6397" y="21290"/>
                    <a:pt x="7993" y="21260"/>
                  </a:cubicBezTo>
                  <a:cubicBezTo>
                    <a:pt x="9605" y="21252"/>
                    <a:pt x="11144" y="20646"/>
                    <a:pt x="12635" y="20178"/>
                  </a:cubicBezTo>
                  <a:cubicBezTo>
                    <a:pt x="15559" y="18976"/>
                    <a:pt x="17719" y="18904"/>
                    <a:pt x="19178" y="19556"/>
                  </a:cubicBezTo>
                  <a:close/>
                </a:path>
              </a:pathLst>
            </a:custGeom>
            <a:grpFill/>
            <a:ln w="12700" cap="flat">
              <a:noFill/>
              <a:miter lim="400000"/>
            </a:ln>
            <a:effectLst/>
          </p:spPr>
          <p:txBody>
            <a:bodyPr wrap="square" lIns="32449" tIns="32449" rIns="32449" bIns="32449" numCol="1" anchor="ctr">
              <a:noAutofit/>
            </a:bodyPr>
            <a:lstStyle/>
            <a:p>
              <a:pPr lvl="0">
                <a:defRPr sz="3200">
                  <a:solidFill>
                    <a:srgbClr val="FFFFFF"/>
                  </a:solidFill>
                  <a:latin typeface="Helvetica Light"/>
                  <a:ea typeface="Helvetica Light"/>
                  <a:cs typeface="Helvetica Light"/>
                  <a:sym typeface="Helvetica Light"/>
                </a:defRPr>
              </a:pPr>
              <a:endParaRPr sz="2725">
                <a:solidFill>
                  <a:schemeClr val="accent1"/>
                </a:solidFill>
                <a:latin typeface="微软雅黑" panose="020B0503020204020204" charset="-122"/>
                <a:ea typeface="微软雅黑" panose="020B0503020204020204" charset="-122"/>
              </a:endParaRPr>
            </a:p>
          </p:txBody>
        </p:sp>
        <p:sp>
          <p:nvSpPr>
            <p:cNvPr id="33" name="Shape 1487"/>
            <p:cNvSpPr/>
            <p:nvPr/>
          </p:nvSpPr>
          <p:spPr>
            <a:xfrm>
              <a:off x="2316869" y="3391080"/>
              <a:ext cx="237359" cy="339084"/>
            </a:xfrm>
            <a:custGeom>
              <a:avLst/>
              <a:gdLst/>
              <a:ahLst/>
              <a:cxnLst>
                <a:cxn ang="0">
                  <a:pos x="wd2" y="hd2"/>
                </a:cxn>
                <a:cxn ang="5400000">
                  <a:pos x="wd2" y="hd2"/>
                </a:cxn>
                <a:cxn ang="10800000">
                  <a:pos x="wd2" y="hd2"/>
                </a:cxn>
                <a:cxn ang="16200000">
                  <a:pos x="wd2" y="hd2"/>
                </a:cxn>
              </a:cxnLst>
              <a:rect l="0" t="0" r="r" b="b"/>
              <a:pathLst>
                <a:path w="20957" h="21276" extrusionOk="0">
                  <a:moveTo>
                    <a:pt x="1877" y="21023"/>
                  </a:moveTo>
                  <a:cubicBezTo>
                    <a:pt x="2335" y="19958"/>
                    <a:pt x="3030" y="18458"/>
                    <a:pt x="3960" y="16288"/>
                  </a:cubicBezTo>
                  <a:cubicBezTo>
                    <a:pt x="8011" y="15823"/>
                    <a:pt x="9689" y="16658"/>
                    <a:pt x="12261" y="13325"/>
                  </a:cubicBezTo>
                  <a:cubicBezTo>
                    <a:pt x="10172" y="13789"/>
                    <a:pt x="7654" y="12465"/>
                    <a:pt x="7789" y="11892"/>
                  </a:cubicBezTo>
                  <a:cubicBezTo>
                    <a:pt x="7924" y="11318"/>
                    <a:pt x="13647" y="12306"/>
                    <a:pt x="17393" y="8447"/>
                  </a:cubicBezTo>
                  <a:cubicBezTo>
                    <a:pt x="12670" y="9202"/>
                    <a:pt x="11160" y="7540"/>
                    <a:pt x="11769" y="7289"/>
                  </a:cubicBezTo>
                  <a:cubicBezTo>
                    <a:pt x="13175" y="6708"/>
                    <a:pt x="17348" y="7048"/>
                    <a:pt x="19572" y="5477"/>
                  </a:cubicBezTo>
                  <a:cubicBezTo>
                    <a:pt x="20719" y="4669"/>
                    <a:pt x="21256" y="2702"/>
                    <a:pt x="20789" y="2000"/>
                  </a:cubicBezTo>
                  <a:cubicBezTo>
                    <a:pt x="20229" y="1153"/>
                    <a:pt x="16813" y="-111"/>
                    <a:pt x="14931" y="7"/>
                  </a:cubicBezTo>
                  <a:cubicBezTo>
                    <a:pt x="13047" y="126"/>
                    <a:pt x="10093" y="5208"/>
                    <a:pt x="9217" y="5168"/>
                  </a:cubicBezTo>
                  <a:cubicBezTo>
                    <a:pt x="8341" y="5128"/>
                    <a:pt x="8166" y="2892"/>
                    <a:pt x="9694" y="813"/>
                  </a:cubicBezTo>
                  <a:cubicBezTo>
                    <a:pt x="8081" y="1330"/>
                    <a:pt x="5127" y="2940"/>
                    <a:pt x="4200" y="4315"/>
                  </a:cubicBezTo>
                  <a:cubicBezTo>
                    <a:pt x="2475" y="6874"/>
                    <a:pt x="4362" y="12744"/>
                    <a:pt x="3757" y="12953"/>
                  </a:cubicBezTo>
                  <a:cubicBezTo>
                    <a:pt x="3151" y="13163"/>
                    <a:pt x="1114" y="10259"/>
                    <a:pt x="505" y="8944"/>
                  </a:cubicBezTo>
                  <a:cubicBezTo>
                    <a:pt x="-324" y="10961"/>
                    <a:pt x="-344" y="12982"/>
                    <a:pt x="2082" y="15667"/>
                  </a:cubicBezTo>
                  <a:cubicBezTo>
                    <a:pt x="1167" y="17429"/>
                    <a:pt x="667" y="19457"/>
                    <a:pt x="592" y="20487"/>
                  </a:cubicBezTo>
                  <a:cubicBezTo>
                    <a:pt x="557" y="21312"/>
                    <a:pt x="1675" y="21489"/>
                    <a:pt x="1877" y="21023"/>
                  </a:cubicBezTo>
                  <a:close/>
                </a:path>
              </a:pathLst>
            </a:custGeom>
            <a:grpFill/>
            <a:ln w="12700" cap="flat">
              <a:noFill/>
              <a:miter lim="400000"/>
            </a:ln>
            <a:effectLst/>
          </p:spPr>
          <p:txBody>
            <a:bodyPr wrap="square" lIns="32449" tIns="32449" rIns="32449" bIns="32449" numCol="1" anchor="ctr">
              <a:noAutofit/>
            </a:bodyPr>
            <a:lstStyle/>
            <a:p>
              <a:pPr lvl="0">
                <a:defRPr sz="3200">
                  <a:solidFill>
                    <a:srgbClr val="FFFFFF"/>
                  </a:solidFill>
                  <a:latin typeface="Helvetica Light"/>
                  <a:ea typeface="Helvetica Light"/>
                  <a:cs typeface="Helvetica Light"/>
                  <a:sym typeface="Helvetica Light"/>
                </a:defRPr>
              </a:pPr>
              <a:endParaRPr sz="2725">
                <a:solidFill>
                  <a:schemeClr val="accent1"/>
                </a:solidFill>
                <a:latin typeface="微软雅黑" panose="020B0503020204020204" charset="-122"/>
                <a:ea typeface="微软雅黑" panose="020B0503020204020204" charset="-122"/>
              </a:endParaRPr>
            </a:p>
          </p:txBody>
        </p:sp>
      </p:grpSp>
      <p:pic>
        <p:nvPicPr>
          <p:cNvPr id="3" name="图片 2" descr="QQ图片20200410191334"/>
          <p:cNvPicPr>
            <a:picLocks noChangeAspect="1"/>
          </p:cNvPicPr>
          <p:nvPr/>
        </p:nvPicPr>
        <p:blipFill>
          <a:blip r:embed="rId1"/>
          <a:srcRect l="5260" t="336" r="14788" b="744"/>
          <a:stretch>
            <a:fillRect/>
          </a:stretch>
        </p:blipFill>
        <p:spPr>
          <a:xfrm>
            <a:off x="3454400" y="1116330"/>
            <a:ext cx="4928870" cy="402717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000"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5" name="Text Box 2"/>
          <p:cNvSpPr txBox="1">
            <a:spLocks noChangeArrowheads="1"/>
          </p:cNvSpPr>
          <p:nvPr/>
        </p:nvSpPr>
        <p:spPr bwMode="auto">
          <a:xfrm>
            <a:off x="1542708" y="2086443"/>
            <a:ext cx="5840730" cy="9029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txBody>
          <a:bodyPr>
            <a:spAutoFit/>
          </a:bodyPr>
          <a:lstStyle>
            <a:lvl1pPr eaLnBrk="0" hangingPunct="0">
              <a:defRPr baseline="-25000">
                <a:solidFill>
                  <a:schemeClr val="tx1"/>
                </a:solidFill>
                <a:latin typeface="Arial" panose="020B0604020202020204" pitchFamily="34" charset="0"/>
              </a:defRPr>
            </a:lvl1pPr>
            <a:lvl2pPr marL="742950" indent="-285750" eaLnBrk="0" hangingPunct="0">
              <a:defRPr baseline="-25000">
                <a:solidFill>
                  <a:schemeClr val="tx1"/>
                </a:solidFill>
                <a:latin typeface="Arial" panose="020B0604020202020204" pitchFamily="34" charset="0"/>
              </a:defRPr>
            </a:lvl2pPr>
            <a:lvl3pPr marL="1143000" indent="-228600" eaLnBrk="0" hangingPunct="0">
              <a:defRPr baseline="-25000">
                <a:solidFill>
                  <a:schemeClr val="tx1"/>
                </a:solidFill>
                <a:latin typeface="Arial" panose="020B0604020202020204" pitchFamily="34" charset="0"/>
              </a:defRPr>
            </a:lvl3pPr>
            <a:lvl4pPr marL="1600200" indent="-228600" eaLnBrk="0" hangingPunct="0">
              <a:defRPr baseline="-25000">
                <a:solidFill>
                  <a:schemeClr val="tx1"/>
                </a:solidFill>
                <a:latin typeface="Arial" panose="020B0604020202020204" pitchFamily="34" charset="0"/>
              </a:defRPr>
            </a:lvl4pPr>
            <a:lvl5pPr marL="2057400" indent="-228600" eaLnBrk="0" hangingPunct="0">
              <a:defRPr baseline="-25000">
                <a:solidFill>
                  <a:schemeClr val="tx1"/>
                </a:solidFill>
                <a:latin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baseline="-25000">
                <a:solidFill>
                  <a:schemeClr val="tx1"/>
                </a:solidFill>
                <a:latin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baseline="-25000">
                <a:solidFill>
                  <a:schemeClr val="tx1"/>
                </a:solidFill>
                <a:latin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baseline="-25000">
                <a:solidFill>
                  <a:schemeClr val="tx1"/>
                </a:solidFill>
                <a:latin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baseline="-25000">
                <a:solidFill>
                  <a:schemeClr val="tx1"/>
                </a:solidFill>
                <a:latin typeface="Arial" panose="020B0604020202020204" pitchFamily="34" charset="0"/>
              </a:defRPr>
            </a:lvl9pPr>
          </a:lstStyle>
          <a:p>
            <a:pPr algn="ctr" eaLnBrk="1" hangingPunct="1">
              <a:lnSpc>
                <a:spcPct val="110000"/>
              </a:lnSpc>
              <a:buClrTx/>
              <a:buSzTx/>
              <a:buFontTx/>
            </a:pPr>
            <a:r>
              <a:rPr lang="en-US" altLang="zh-CN" sz="2400" b="1" baseline="0" dirty="0" smtClean="0">
                <a:gradFill flip="none" rotWithShape="1">
                  <a:gsLst>
                    <a:gs pos="0">
                      <a:schemeClr val="accent5">
                        <a:lumMod val="0"/>
                        <a:lumOff val="100000"/>
                      </a:schemeClr>
                    </a:gs>
                    <a:gs pos="35000">
                      <a:srgbClr val="5383E7"/>
                    </a:gs>
                    <a:gs pos="100000">
                      <a:srgbClr val="243A64"/>
                    </a:gs>
                  </a:gsLst>
                  <a:path path="circle">
                    <a:fillToRect l="50000" t="-80000" r="50000" b="180000"/>
                  </a:path>
                  <a:tileRect/>
                </a:gradFill>
                <a:latin typeface="华文楷体" panose="02010600040101010101" pitchFamily="2" charset="-122"/>
                <a:ea typeface="华文楷体" panose="02010600040101010101" pitchFamily="2" charset="-122"/>
                <a:sym typeface="+mn-ea"/>
              </a:rPr>
              <a:t>二  系统功能模块层次设计+E-R分析+表结构设计+</a:t>
            </a:r>
            <a:r>
              <a:rPr lang="zh-CN" altLang="en-US" sz="2400" b="1" baseline="0" dirty="0" smtClean="0">
                <a:gradFill flip="none" rotWithShape="1">
                  <a:gsLst>
                    <a:gs pos="0">
                      <a:schemeClr val="accent5">
                        <a:lumMod val="0"/>
                        <a:lumOff val="100000"/>
                      </a:schemeClr>
                    </a:gs>
                    <a:gs pos="35000">
                      <a:srgbClr val="5383E7"/>
                    </a:gs>
                    <a:gs pos="100000">
                      <a:srgbClr val="243A64"/>
                    </a:gs>
                  </a:gsLst>
                  <a:path path="circle">
                    <a:fillToRect l="50000" t="-80000" r="50000" b="180000"/>
                  </a:path>
                  <a:tileRect/>
                </a:gradFill>
                <a:latin typeface="华文楷体" panose="02010600040101010101" pitchFamily="2" charset="-122"/>
                <a:ea typeface="华文楷体" panose="02010600040101010101" pitchFamily="2" charset="-122"/>
                <a:sym typeface="+mn-ea"/>
              </a:rPr>
              <a:t>类图</a:t>
            </a:r>
            <a:endParaRPr lang="zh-CN" altLang="en-US" sz="2400" b="1" baseline="0" dirty="0" smtClean="0">
              <a:gradFill flip="none" rotWithShape="1">
                <a:gsLst>
                  <a:gs pos="0">
                    <a:schemeClr val="accent5">
                      <a:lumMod val="0"/>
                      <a:lumOff val="100000"/>
                    </a:schemeClr>
                  </a:gs>
                  <a:gs pos="35000">
                    <a:srgbClr val="5383E7"/>
                  </a:gs>
                  <a:gs pos="100000">
                    <a:srgbClr val="243A64"/>
                  </a:gs>
                </a:gsLst>
                <a:path path="circle">
                  <a:fillToRect l="50000" t="-80000" r="50000" b="180000"/>
                </a:path>
                <a:tileRect/>
              </a:gradFill>
              <a:latin typeface="华文楷体" panose="02010600040101010101" pitchFamily="2" charset="-122"/>
              <a:ea typeface="华文楷体" panose="02010600040101010101" pitchFamily="2"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outVertic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800" fill="hold"/>
                                        <p:tgtEl>
                                          <p:spTgt spid="5"/>
                                        </p:tgtEl>
                                        <p:attrNameLst>
                                          <p:attrName>ppt_w</p:attrName>
                                        </p:attrNameLst>
                                      </p:cBhvr>
                                      <p:tavLst>
                                        <p:tav tm="0">
                                          <p:val>
                                            <p:fltVal val="0"/>
                                          </p:val>
                                        </p:tav>
                                        <p:tav tm="100000">
                                          <p:val>
                                            <p:strVal val="#ppt_w"/>
                                          </p:val>
                                        </p:tav>
                                      </p:tavLst>
                                    </p:anim>
                                    <p:anim calcmode="lin" valueType="num">
                                      <p:cBhvr>
                                        <p:cTn id="13" dur="800" fill="hold"/>
                                        <p:tgtEl>
                                          <p:spTgt spid="5"/>
                                        </p:tgtEl>
                                        <p:attrNameLst>
                                          <p:attrName>ppt_h</p:attrName>
                                        </p:attrNameLst>
                                      </p:cBhvr>
                                      <p:tavLst>
                                        <p:tav tm="0">
                                          <p:val>
                                            <p:fltVal val="0"/>
                                          </p:val>
                                        </p:tav>
                                        <p:tav tm="100000">
                                          <p:val>
                                            <p:strVal val="#ppt_h"/>
                                          </p:val>
                                        </p:tav>
                                      </p:tavLst>
                                    </p:anim>
                                    <p:animEffect transition="in" filter="fade">
                                      <p:cBhvr>
                                        <p:cTn id="14" dur="8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8"/>
          <p:cNvSpPr txBox="1"/>
          <p:nvPr/>
        </p:nvSpPr>
        <p:spPr>
          <a:xfrm>
            <a:off x="4598670" y="469265"/>
            <a:ext cx="3858260" cy="457200"/>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r">
              <a:buNone/>
            </a:pPr>
            <a:r>
              <a:rPr lang="zh-CN" altLang="en-US" sz="2800" dirty="0">
                <a:solidFill>
                  <a:schemeClr val="bg1"/>
                </a:solidFill>
                <a:latin typeface="微软雅黑" panose="020B0503020204020204" charset="-122"/>
                <a:ea typeface="微软雅黑" panose="020B0503020204020204" charset="-122"/>
              </a:rPr>
              <a:t>系统功能模块层次设计</a:t>
            </a:r>
            <a:endParaRPr lang="zh-CN" altLang="en-US" sz="2800" dirty="0">
              <a:solidFill>
                <a:schemeClr val="bg1"/>
              </a:solidFill>
              <a:latin typeface="微软雅黑" panose="020B0503020204020204" charset="-122"/>
              <a:ea typeface="微软雅黑" panose="020B0503020204020204" charset="-122"/>
            </a:endParaRPr>
          </a:p>
        </p:txBody>
      </p:sp>
      <p:cxnSp>
        <p:nvCxnSpPr>
          <p:cNvPr id="7" name="Straight Connector 12"/>
          <p:cNvCxnSpPr/>
          <p:nvPr/>
        </p:nvCxnSpPr>
        <p:spPr>
          <a:xfrm>
            <a:off x="8456792" y="469156"/>
            <a:ext cx="0" cy="53949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901065" y="1094105"/>
            <a:ext cx="7555230" cy="3747135"/>
          </a:xfrm>
          <a:prstGeom prst="rect">
            <a:avLst/>
          </a:prstGeom>
          <a:noFill/>
          <a:ln w="12700" cmpd="sng">
            <a:solidFill>
              <a:schemeClr val="bg1"/>
            </a:solidFill>
            <a:miter lim="800000"/>
          </a:ln>
        </p:spPr>
        <p:txBody>
          <a:bodyPr anchor="ctr"/>
          <a:lstStyle/>
          <a:p>
            <a:endParaRPr lang="zh-CN" altLang="en-US">
              <a:solidFill>
                <a:schemeClr val="tx1"/>
              </a:solidFill>
              <a:latin typeface="微软雅黑" panose="020B0503020204020204" charset="-122"/>
              <a:ea typeface="微软雅黑" panose="020B0503020204020204" charset="-122"/>
            </a:endParaRPr>
          </a:p>
        </p:txBody>
      </p:sp>
      <p:sp>
        <p:nvSpPr>
          <p:cNvPr id="9" name="AutoShape 12"/>
          <p:cNvSpPr>
            <a:spLocks noChangeArrowheads="1"/>
          </p:cNvSpPr>
          <p:nvPr/>
        </p:nvSpPr>
        <p:spPr bwMode="auto">
          <a:xfrm>
            <a:off x="900430" y="810260"/>
            <a:ext cx="2776220" cy="592455"/>
          </a:xfrm>
          <a:prstGeom prst="homePlate">
            <a:avLst>
              <a:gd name="adj" fmla="val 63872"/>
            </a:avLst>
          </a:prstGeom>
          <a:solidFill>
            <a:schemeClr val="bg1"/>
          </a:solidFill>
          <a:ln w="9525">
            <a:noFill/>
            <a:miter lim="800000"/>
          </a:ln>
        </p:spPr>
        <p:txBody>
          <a:bodyPr wrap="none" lIns="68567" tIns="34284" rIns="68567" bIns="34284" anchor="ctr"/>
          <a:lstStyle/>
          <a:p>
            <a:pPr algn="ctr"/>
            <a:r>
              <a:rPr lang="zh-CN" altLang="en-US" b="1" dirty="0" smtClean="0">
                <a:solidFill>
                  <a:prstClr val="white"/>
                </a:solidFill>
                <a:latin typeface="微软雅黑" panose="020B0503020204020204" charset="-122"/>
                <a:ea typeface="微软雅黑" panose="020B0503020204020204" charset="-122"/>
              </a:rPr>
              <a:t>系统功能模块层次设计</a:t>
            </a:r>
            <a:endParaRPr lang="zh-CN" altLang="en-US" b="1" dirty="0" smtClean="0">
              <a:solidFill>
                <a:prstClr val="white"/>
              </a:solidFill>
              <a:latin typeface="微软雅黑" panose="020B0503020204020204" charset="-122"/>
              <a:ea typeface="微软雅黑" panose="020B0503020204020204" charset="-122"/>
            </a:endParaRPr>
          </a:p>
        </p:txBody>
      </p:sp>
      <p:pic>
        <p:nvPicPr>
          <p:cNvPr id="3" name="图片 1"/>
          <p:cNvPicPr>
            <a:picLocks noChangeAspect="1"/>
          </p:cNvPicPr>
          <p:nvPr>
            <p:custDataLst>
              <p:tags r:id="rId1"/>
            </p:custDataLst>
          </p:nvPr>
        </p:nvPicPr>
        <p:blipFill>
          <a:blip r:embed="rId2"/>
          <a:stretch>
            <a:fillRect/>
          </a:stretch>
        </p:blipFill>
        <p:spPr>
          <a:xfrm>
            <a:off x="2088515" y="1402715"/>
            <a:ext cx="5930265" cy="3405505"/>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1"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up)">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nimBg="1"/>
      <p:bldP spid="9" grpId="0" bldLvl="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876300" y="1212850"/>
            <a:ext cx="5238750" cy="3616960"/>
          </a:xfrm>
          <a:prstGeom prst="rect">
            <a:avLst/>
          </a:prstGeom>
        </p:spPr>
      </p:pic>
      <p:sp>
        <p:nvSpPr>
          <p:cNvPr id="5" name="Text Placeholder 8"/>
          <p:cNvSpPr txBox="1"/>
          <p:nvPr/>
        </p:nvSpPr>
        <p:spPr>
          <a:xfrm>
            <a:off x="4598670" y="469265"/>
            <a:ext cx="3858260" cy="457200"/>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r">
              <a:buNone/>
            </a:pPr>
            <a:r>
              <a:rPr lang="zh-CN" altLang="en-US" sz="2800" dirty="0">
                <a:solidFill>
                  <a:schemeClr val="bg1"/>
                </a:solidFill>
                <a:latin typeface="微软雅黑" panose="020B0503020204020204" charset="-122"/>
                <a:ea typeface="微软雅黑" panose="020B0503020204020204" charset="-122"/>
              </a:rPr>
              <a:t>系统功能模块层次设计</a:t>
            </a:r>
            <a:endParaRPr lang="zh-CN" altLang="en-US" sz="2800" dirty="0">
              <a:solidFill>
                <a:schemeClr val="bg1"/>
              </a:solidFill>
              <a:latin typeface="微软雅黑" panose="020B0503020204020204" charset="-122"/>
              <a:ea typeface="微软雅黑" panose="020B0503020204020204" charset="-122"/>
            </a:endParaRPr>
          </a:p>
        </p:txBody>
      </p:sp>
      <p:cxnSp>
        <p:nvCxnSpPr>
          <p:cNvPr id="7" name="Straight Connector 12"/>
          <p:cNvCxnSpPr/>
          <p:nvPr/>
        </p:nvCxnSpPr>
        <p:spPr>
          <a:xfrm>
            <a:off x="8456792" y="469156"/>
            <a:ext cx="0" cy="53949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矩形 10"/>
          <p:cNvSpPr/>
          <p:nvPr/>
        </p:nvSpPr>
        <p:spPr>
          <a:xfrm>
            <a:off x="876300" y="1212850"/>
            <a:ext cx="7580630" cy="3622040"/>
          </a:xfrm>
          <a:prstGeom prst="rect">
            <a:avLst/>
          </a:prstGeom>
          <a:noFill/>
          <a:ln w="12700" cmpd="sng">
            <a:solidFill>
              <a:schemeClr val="tx1"/>
            </a:solidFill>
            <a:miter lim="800000"/>
          </a:ln>
        </p:spPr>
        <p:txBody>
          <a:bodyPr anchor="ctr"/>
          <a:lstStyle/>
          <a:p>
            <a:endParaRPr lang="zh-CN" altLang="en-US">
              <a:solidFill>
                <a:schemeClr val="tx1"/>
              </a:solidFill>
              <a:latin typeface="微软雅黑" panose="020B0503020204020204" charset="-122"/>
              <a:ea typeface="微软雅黑" panose="020B0503020204020204" charset="-122"/>
            </a:endParaRPr>
          </a:p>
        </p:txBody>
      </p:sp>
      <p:sp>
        <p:nvSpPr>
          <p:cNvPr id="12" name="AutoShape 12"/>
          <p:cNvSpPr>
            <a:spLocks noChangeArrowheads="1"/>
          </p:cNvSpPr>
          <p:nvPr/>
        </p:nvSpPr>
        <p:spPr bwMode="auto">
          <a:xfrm flipH="1">
            <a:off x="5680870" y="926494"/>
            <a:ext cx="2776526" cy="592586"/>
          </a:xfrm>
          <a:prstGeom prst="homePlate">
            <a:avLst>
              <a:gd name="adj" fmla="val 63872"/>
            </a:avLst>
          </a:prstGeom>
          <a:solidFill>
            <a:schemeClr val="tx1"/>
          </a:solidFill>
          <a:ln w="9525">
            <a:noFill/>
            <a:miter lim="800000"/>
          </a:ln>
        </p:spPr>
        <p:txBody>
          <a:bodyPr wrap="none" lIns="68567" tIns="34284" rIns="68567" bIns="34284" anchor="ctr"/>
          <a:lstStyle/>
          <a:p>
            <a:pPr algn="ctr"/>
            <a:r>
              <a:rPr lang="zh-CN" altLang="en-US" b="1" dirty="0" smtClean="0">
                <a:solidFill>
                  <a:prstClr val="white"/>
                </a:solidFill>
                <a:latin typeface="微软雅黑" panose="020B0503020204020204" charset="-122"/>
                <a:ea typeface="微软雅黑" panose="020B0503020204020204" charset="-122"/>
              </a:rPr>
              <a:t>类图展示</a:t>
            </a:r>
            <a:endParaRPr lang="zh-CN" altLang="en-US" b="1" dirty="0" smtClean="0">
              <a:solidFill>
                <a:prstClr val="white"/>
              </a:solidFill>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1+#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1" fill="hold" grpId="0" nodeType="after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up)">
                                      <p:cBhvr>
                                        <p:cTn id="12" dur="500"/>
                                        <p:tgtEl>
                                          <p:spTgt spid="11"/>
                                        </p:tgtEl>
                                      </p:cBhvr>
                                    </p:animEffect>
                                  </p:childTnLst>
                                </p:cTn>
                              </p:par>
                              <p:par>
                                <p:cTn id="13" presetID="4" presetClass="entr" presetSubtype="16" fill="hold" nodeType="with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box(in)">
                                      <p:cBhvr>
                                        <p:cTn id="15"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ldLvl="0" animBg="1"/>
      <p:bldP spid="12" grpId="0" bldLvl="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8"/>
          <p:cNvSpPr txBox="1"/>
          <p:nvPr/>
        </p:nvSpPr>
        <p:spPr>
          <a:xfrm>
            <a:off x="4598035" y="411480"/>
            <a:ext cx="3829050" cy="457200"/>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r">
              <a:buNone/>
            </a:pPr>
            <a:r>
              <a:rPr lang="en-US" altLang="zh-CN" sz="2800" dirty="0" smtClean="0">
                <a:latin typeface="微软雅黑" panose="020B0503020204020204" charset="-122"/>
                <a:ea typeface="微软雅黑" panose="020B0503020204020204" charset="-122"/>
              </a:rPr>
              <a:t>E-R</a:t>
            </a:r>
            <a:r>
              <a:rPr lang="zh-CN" altLang="en-US" sz="2800" dirty="0" smtClean="0">
                <a:latin typeface="微软雅黑" panose="020B0503020204020204" charset="-122"/>
                <a:ea typeface="微软雅黑" panose="020B0503020204020204" charset="-122"/>
              </a:rPr>
              <a:t>分析</a:t>
            </a:r>
            <a:r>
              <a:rPr lang="en-US" altLang="zh-CN" sz="2800" dirty="0" smtClean="0">
                <a:latin typeface="微软雅黑" panose="020B0503020204020204" charset="-122"/>
                <a:ea typeface="微软雅黑" panose="020B0503020204020204" charset="-122"/>
              </a:rPr>
              <a:t>+</a:t>
            </a:r>
            <a:r>
              <a:rPr lang="zh-CN" altLang="en-US" sz="2800" dirty="0" smtClean="0">
                <a:latin typeface="微软雅黑" panose="020B0503020204020204" charset="-122"/>
                <a:ea typeface="微软雅黑" panose="020B0503020204020204" charset="-122"/>
              </a:rPr>
              <a:t>表结构设计</a:t>
            </a:r>
            <a:endParaRPr lang="zh-CN" altLang="en-US" sz="2800" dirty="0" smtClean="0">
              <a:latin typeface="微软雅黑" panose="020B0503020204020204" charset="-122"/>
              <a:ea typeface="微软雅黑" panose="020B0503020204020204" charset="-122"/>
            </a:endParaRPr>
          </a:p>
        </p:txBody>
      </p:sp>
      <p:sp>
        <p:nvSpPr>
          <p:cNvPr id="6" name="Text Placeholder 9"/>
          <p:cNvSpPr txBox="1"/>
          <p:nvPr/>
        </p:nvSpPr>
        <p:spPr>
          <a:xfrm>
            <a:off x="4932040" y="837028"/>
            <a:ext cx="3495353" cy="362769"/>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r">
              <a:buNone/>
            </a:pPr>
            <a:r>
              <a:rPr lang="zh-CN" altLang="en-US" sz="1500" dirty="0">
                <a:solidFill>
                  <a:schemeClr val="accent1"/>
                </a:solidFill>
                <a:latin typeface="微软雅黑" panose="020B0503020204020204" charset="-122"/>
                <a:ea typeface="微软雅黑" panose="020B0503020204020204" charset="-122"/>
              </a:rPr>
              <a:t>系统设计说明书</a:t>
            </a:r>
            <a:endParaRPr lang="zh-CN" altLang="en-US" sz="1500" dirty="0">
              <a:solidFill>
                <a:schemeClr val="accent1"/>
              </a:solidFill>
              <a:latin typeface="微软雅黑" panose="020B0503020204020204" charset="-122"/>
              <a:ea typeface="微软雅黑" panose="020B0503020204020204" charset="-122"/>
            </a:endParaRPr>
          </a:p>
        </p:txBody>
      </p:sp>
      <p:cxnSp>
        <p:nvCxnSpPr>
          <p:cNvPr id="7" name="Straight Connector 12"/>
          <p:cNvCxnSpPr/>
          <p:nvPr/>
        </p:nvCxnSpPr>
        <p:spPr>
          <a:xfrm>
            <a:off x="8456792" y="469156"/>
            <a:ext cx="0" cy="53949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1295668" y="1131590"/>
            <a:ext cx="1960204" cy="1307441"/>
          </a:xfrm>
          <a:prstGeom prst="rect">
            <a:avLst/>
          </a:prstGeom>
          <a:blipFill rotWithShape="1">
            <a:blip r:embed="rId1"/>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295668" y="2764265"/>
            <a:ext cx="1960204" cy="1307441"/>
          </a:xfrm>
          <a:prstGeom prst="rect">
            <a:avLst/>
          </a:prstGeom>
          <a:blipFill rotWithShape="1">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 name="组合 9"/>
          <p:cNvGrpSpPr/>
          <p:nvPr/>
        </p:nvGrpSpPr>
        <p:grpSpPr>
          <a:xfrm>
            <a:off x="3642140" y="2764265"/>
            <a:ext cx="4691790" cy="1307441"/>
            <a:chOff x="3132754" y="2034029"/>
            <a:chExt cx="5067464" cy="1412036"/>
          </a:xfrm>
        </p:grpSpPr>
        <p:grpSp>
          <p:nvGrpSpPr>
            <p:cNvPr id="11" name="组合 10"/>
            <p:cNvGrpSpPr/>
            <p:nvPr/>
          </p:nvGrpSpPr>
          <p:grpSpPr>
            <a:xfrm>
              <a:off x="3132754" y="2034029"/>
              <a:ext cx="5067464" cy="1412036"/>
              <a:chOff x="410072" y="3363838"/>
              <a:chExt cx="5067464" cy="1412036"/>
            </a:xfrm>
          </p:grpSpPr>
          <p:sp>
            <p:nvSpPr>
              <p:cNvPr id="13" name="矩形 12"/>
              <p:cNvSpPr/>
              <p:nvPr/>
            </p:nvSpPr>
            <p:spPr>
              <a:xfrm>
                <a:off x="410072" y="3363838"/>
                <a:ext cx="5067464" cy="141203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endParaRPr>
              </a:p>
            </p:txBody>
          </p:sp>
          <p:sp>
            <p:nvSpPr>
              <p:cNvPr id="14" name="椭圆 13"/>
              <p:cNvSpPr/>
              <p:nvPr/>
            </p:nvSpPr>
            <p:spPr>
              <a:xfrm>
                <a:off x="674444" y="3518646"/>
                <a:ext cx="1083181" cy="108318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endParaRPr>
              </a:p>
            </p:txBody>
          </p:sp>
          <p:cxnSp>
            <p:nvCxnSpPr>
              <p:cNvPr id="15" name="直接连接符 14"/>
              <p:cNvCxnSpPr/>
              <p:nvPr/>
            </p:nvCxnSpPr>
            <p:spPr>
              <a:xfrm flipV="1">
                <a:off x="2021334" y="3535068"/>
                <a:ext cx="0" cy="106675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3"/>
              <p:cNvSpPr txBox="1"/>
              <p:nvPr/>
            </p:nvSpPr>
            <p:spPr>
              <a:xfrm>
                <a:off x="2169264" y="3866530"/>
                <a:ext cx="3124023" cy="597332"/>
              </a:xfrm>
              <a:prstGeom prst="rect">
                <a:avLst/>
              </a:prstGeom>
              <a:noFill/>
            </p:spPr>
            <p:txBody>
              <a:bodyPr wrap="square" rtlCol="0">
                <a:spAutoFit/>
              </a:bodyPr>
              <a:lstStyle/>
              <a:p>
                <a:r>
                  <a:rPr lang="zh-CN" altLang="en-US" sz="1000" dirty="0">
                    <a:solidFill>
                      <a:schemeClr val="accent4">
                        <a:lumMod val="50000"/>
                      </a:schemeClr>
                    </a:solidFill>
                    <a:latin typeface="微软雅黑" panose="020B0503020204020204" charset="-122"/>
                    <a:ea typeface="微软雅黑" panose="020B0503020204020204" charset="-122"/>
                  </a:rPr>
                  <a:t>在物理模型的基础上进行分析，区分出本质的和非本质的因素，去掉那些非本质的因素，特别是非本质的物理因素，从而形成反映系统本质。</a:t>
                </a:r>
                <a:endParaRPr lang="zh-CN" altLang="en-US" sz="1000" dirty="0">
                  <a:solidFill>
                    <a:schemeClr val="accent4">
                      <a:lumMod val="50000"/>
                    </a:schemeClr>
                  </a:solidFill>
                  <a:latin typeface="微软雅黑" panose="020B0503020204020204" charset="-122"/>
                  <a:ea typeface="微软雅黑" panose="020B0503020204020204" charset="-122"/>
                </a:endParaRPr>
              </a:p>
            </p:txBody>
          </p:sp>
          <p:sp>
            <p:nvSpPr>
              <p:cNvPr id="17" name="TextBox 14"/>
              <p:cNvSpPr txBox="1"/>
              <p:nvPr/>
            </p:nvSpPr>
            <p:spPr>
              <a:xfrm>
                <a:off x="2255533" y="3518609"/>
                <a:ext cx="1645998" cy="347701"/>
              </a:xfrm>
              <a:prstGeom prst="rect">
                <a:avLst/>
              </a:prstGeom>
              <a:noFill/>
            </p:spPr>
            <p:txBody>
              <a:bodyPr wrap="square" rtlCol="0">
                <a:spAutoFit/>
              </a:bodyPr>
              <a:lstStyle/>
              <a:p>
                <a:r>
                  <a:rPr lang="zh-CN" altLang="en-US" sz="1500" b="1" dirty="0">
                    <a:latin typeface="微软雅黑" panose="020B0503020204020204" charset="-122"/>
                    <a:ea typeface="微软雅黑" panose="020B0503020204020204" charset="-122"/>
                  </a:rPr>
                  <a:t>逻辑视图</a:t>
                </a:r>
                <a:endParaRPr lang="zh-CN" altLang="en-US" sz="1500" b="1" dirty="0">
                  <a:latin typeface="微软雅黑" panose="020B0503020204020204" charset="-122"/>
                  <a:ea typeface="微软雅黑" panose="020B0503020204020204" charset="-122"/>
                </a:endParaRPr>
              </a:p>
            </p:txBody>
          </p:sp>
        </p:grpSp>
        <p:sp>
          <p:nvSpPr>
            <p:cNvPr id="12" name="Freeform 9"/>
            <p:cNvSpPr>
              <a:spLocks noEditPoints="1"/>
            </p:cNvSpPr>
            <p:nvPr/>
          </p:nvSpPr>
          <p:spPr bwMode="auto">
            <a:xfrm rot="21445627">
              <a:off x="3650320" y="2422324"/>
              <a:ext cx="595574" cy="616205"/>
            </a:xfrm>
            <a:custGeom>
              <a:avLst/>
              <a:gdLst>
                <a:gd name="T0" fmla="*/ 268 w 683"/>
                <a:gd name="T1" fmla="*/ 80 h 706"/>
                <a:gd name="T2" fmla="*/ 428 w 683"/>
                <a:gd name="T3" fmla="*/ 80 h 706"/>
                <a:gd name="T4" fmla="*/ 535 w 683"/>
                <a:gd name="T5" fmla="*/ 76 h 706"/>
                <a:gd name="T6" fmla="*/ 535 w 683"/>
                <a:gd name="T7" fmla="*/ 204 h 706"/>
                <a:gd name="T8" fmla="*/ 535 w 683"/>
                <a:gd name="T9" fmla="*/ 76 h 706"/>
                <a:gd name="T10" fmla="*/ 227 w 683"/>
                <a:gd name="T11" fmla="*/ 422 h 706"/>
                <a:gd name="T12" fmla="*/ 241 w 683"/>
                <a:gd name="T13" fmla="*/ 657 h 706"/>
                <a:gd name="T14" fmla="*/ 169 w 683"/>
                <a:gd name="T15" fmla="*/ 457 h 706"/>
                <a:gd name="T16" fmla="*/ 131 w 683"/>
                <a:gd name="T17" fmla="*/ 657 h 706"/>
                <a:gd name="T18" fmla="*/ 82 w 683"/>
                <a:gd name="T19" fmla="*/ 423 h 706"/>
                <a:gd name="T20" fmla="*/ 25 w 683"/>
                <a:gd name="T21" fmla="*/ 403 h 706"/>
                <a:gd name="T22" fmla="*/ 74 w 683"/>
                <a:gd name="T23" fmla="*/ 217 h 706"/>
                <a:gd name="T24" fmla="*/ 160 w 683"/>
                <a:gd name="T25" fmla="*/ 267 h 706"/>
                <a:gd name="T26" fmla="*/ 234 w 683"/>
                <a:gd name="T27" fmla="*/ 217 h 706"/>
                <a:gd name="T28" fmla="*/ 333 w 683"/>
                <a:gd name="T29" fmla="*/ 180 h 706"/>
                <a:gd name="T30" fmla="*/ 335 w 683"/>
                <a:gd name="T31" fmla="*/ 208 h 706"/>
                <a:gd name="T32" fmla="*/ 346 w 683"/>
                <a:gd name="T33" fmla="*/ 365 h 706"/>
                <a:gd name="T34" fmla="*/ 347 w 683"/>
                <a:gd name="T35" fmla="*/ 366 h 706"/>
                <a:gd name="T36" fmla="*/ 348 w 683"/>
                <a:gd name="T37" fmla="*/ 365 h 706"/>
                <a:gd name="T38" fmla="*/ 358 w 683"/>
                <a:gd name="T39" fmla="*/ 208 h 706"/>
                <a:gd name="T40" fmla="*/ 360 w 683"/>
                <a:gd name="T41" fmla="*/ 180 h 706"/>
                <a:gd name="T42" fmla="*/ 456 w 683"/>
                <a:gd name="T43" fmla="*/ 217 h 706"/>
                <a:gd name="T44" fmla="*/ 536 w 683"/>
                <a:gd name="T45" fmla="*/ 267 h 706"/>
                <a:gd name="T46" fmla="*/ 614 w 683"/>
                <a:gd name="T47" fmla="*/ 217 h 706"/>
                <a:gd name="T48" fmla="*/ 656 w 683"/>
                <a:gd name="T49" fmla="*/ 395 h 706"/>
                <a:gd name="T50" fmla="*/ 604 w 683"/>
                <a:gd name="T51" fmla="*/ 422 h 706"/>
                <a:gd name="T52" fmla="*/ 617 w 683"/>
                <a:gd name="T53" fmla="*/ 657 h 706"/>
                <a:gd name="T54" fmla="*/ 546 w 683"/>
                <a:gd name="T55" fmla="*/ 457 h 706"/>
                <a:gd name="T56" fmla="*/ 507 w 683"/>
                <a:gd name="T57" fmla="*/ 657 h 706"/>
                <a:gd name="T58" fmla="*/ 459 w 683"/>
                <a:gd name="T59" fmla="*/ 423 h 706"/>
                <a:gd name="T60" fmla="*/ 435 w 683"/>
                <a:gd name="T61" fmla="*/ 426 h 706"/>
                <a:gd name="T62" fmla="*/ 377 w 683"/>
                <a:gd name="T63" fmla="*/ 706 h 706"/>
                <a:gd name="T64" fmla="*/ 331 w 683"/>
                <a:gd name="T65" fmla="*/ 467 h 706"/>
                <a:gd name="T66" fmla="*/ 246 w 683"/>
                <a:gd name="T67" fmla="*/ 706 h 706"/>
                <a:gd name="T68" fmla="*/ 228 w 683"/>
                <a:gd name="T69" fmla="*/ 402 h 706"/>
                <a:gd name="T70" fmla="*/ 95 w 683"/>
                <a:gd name="T71" fmla="*/ 140 h 706"/>
                <a:gd name="T72" fmla="*/ 223 w 683"/>
                <a:gd name="T73" fmla="*/ 140 h 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83" h="706">
                  <a:moveTo>
                    <a:pt x="348" y="0"/>
                  </a:moveTo>
                  <a:cubicBezTo>
                    <a:pt x="304" y="0"/>
                    <a:pt x="268" y="36"/>
                    <a:pt x="268" y="80"/>
                  </a:cubicBezTo>
                  <a:cubicBezTo>
                    <a:pt x="268" y="124"/>
                    <a:pt x="304" y="160"/>
                    <a:pt x="348" y="160"/>
                  </a:cubicBezTo>
                  <a:cubicBezTo>
                    <a:pt x="392" y="160"/>
                    <a:pt x="428" y="124"/>
                    <a:pt x="428" y="80"/>
                  </a:cubicBezTo>
                  <a:cubicBezTo>
                    <a:pt x="428" y="36"/>
                    <a:pt x="392" y="0"/>
                    <a:pt x="348" y="0"/>
                  </a:cubicBezTo>
                  <a:close/>
                  <a:moveTo>
                    <a:pt x="535" y="76"/>
                  </a:moveTo>
                  <a:cubicBezTo>
                    <a:pt x="500" y="76"/>
                    <a:pt x="471" y="105"/>
                    <a:pt x="471" y="140"/>
                  </a:cubicBezTo>
                  <a:cubicBezTo>
                    <a:pt x="471" y="175"/>
                    <a:pt x="500" y="204"/>
                    <a:pt x="535" y="204"/>
                  </a:cubicBezTo>
                  <a:cubicBezTo>
                    <a:pt x="571" y="204"/>
                    <a:pt x="599" y="175"/>
                    <a:pt x="599" y="140"/>
                  </a:cubicBezTo>
                  <a:cubicBezTo>
                    <a:pt x="599" y="105"/>
                    <a:pt x="571" y="76"/>
                    <a:pt x="535" y="76"/>
                  </a:cubicBezTo>
                  <a:close/>
                  <a:moveTo>
                    <a:pt x="228" y="402"/>
                  </a:moveTo>
                  <a:cubicBezTo>
                    <a:pt x="227" y="422"/>
                    <a:pt x="227" y="422"/>
                    <a:pt x="227" y="422"/>
                  </a:cubicBezTo>
                  <a:cubicBezTo>
                    <a:pt x="227" y="423"/>
                    <a:pt x="227" y="423"/>
                    <a:pt x="227" y="423"/>
                  </a:cubicBezTo>
                  <a:cubicBezTo>
                    <a:pt x="241" y="657"/>
                    <a:pt x="241" y="657"/>
                    <a:pt x="241" y="657"/>
                  </a:cubicBezTo>
                  <a:cubicBezTo>
                    <a:pt x="180" y="657"/>
                    <a:pt x="180" y="657"/>
                    <a:pt x="180" y="657"/>
                  </a:cubicBezTo>
                  <a:cubicBezTo>
                    <a:pt x="169" y="457"/>
                    <a:pt x="169" y="457"/>
                    <a:pt x="169" y="457"/>
                  </a:cubicBezTo>
                  <a:cubicBezTo>
                    <a:pt x="143" y="457"/>
                    <a:pt x="143" y="457"/>
                    <a:pt x="143" y="457"/>
                  </a:cubicBezTo>
                  <a:cubicBezTo>
                    <a:pt x="131" y="657"/>
                    <a:pt x="131" y="657"/>
                    <a:pt x="131" y="657"/>
                  </a:cubicBezTo>
                  <a:cubicBezTo>
                    <a:pt x="74" y="657"/>
                    <a:pt x="74" y="657"/>
                    <a:pt x="74" y="657"/>
                  </a:cubicBezTo>
                  <a:cubicBezTo>
                    <a:pt x="82" y="423"/>
                    <a:pt x="82" y="423"/>
                    <a:pt x="82" y="423"/>
                  </a:cubicBezTo>
                  <a:cubicBezTo>
                    <a:pt x="78" y="328"/>
                    <a:pt x="78" y="328"/>
                    <a:pt x="78" y="328"/>
                  </a:cubicBezTo>
                  <a:cubicBezTo>
                    <a:pt x="25" y="403"/>
                    <a:pt x="25" y="403"/>
                    <a:pt x="25" y="403"/>
                  </a:cubicBezTo>
                  <a:cubicBezTo>
                    <a:pt x="0" y="382"/>
                    <a:pt x="0" y="382"/>
                    <a:pt x="0" y="382"/>
                  </a:cubicBezTo>
                  <a:cubicBezTo>
                    <a:pt x="74" y="217"/>
                    <a:pt x="74" y="217"/>
                    <a:pt x="74" y="217"/>
                  </a:cubicBezTo>
                  <a:cubicBezTo>
                    <a:pt x="118" y="217"/>
                    <a:pt x="118" y="217"/>
                    <a:pt x="118" y="217"/>
                  </a:cubicBezTo>
                  <a:cubicBezTo>
                    <a:pt x="160" y="267"/>
                    <a:pt x="160" y="267"/>
                    <a:pt x="160" y="267"/>
                  </a:cubicBezTo>
                  <a:cubicBezTo>
                    <a:pt x="200" y="217"/>
                    <a:pt x="200" y="217"/>
                    <a:pt x="200" y="217"/>
                  </a:cubicBezTo>
                  <a:cubicBezTo>
                    <a:pt x="234" y="217"/>
                    <a:pt x="234" y="217"/>
                    <a:pt x="234" y="217"/>
                  </a:cubicBezTo>
                  <a:cubicBezTo>
                    <a:pt x="250" y="180"/>
                    <a:pt x="250" y="180"/>
                    <a:pt x="250" y="180"/>
                  </a:cubicBezTo>
                  <a:cubicBezTo>
                    <a:pt x="333" y="180"/>
                    <a:pt x="333" y="180"/>
                    <a:pt x="333" y="180"/>
                  </a:cubicBezTo>
                  <a:cubicBezTo>
                    <a:pt x="327" y="191"/>
                    <a:pt x="327" y="191"/>
                    <a:pt x="327" y="191"/>
                  </a:cubicBezTo>
                  <a:cubicBezTo>
                    <a:pt x="335" y="208"/>
                    <a:pt x="335" y="208"/>
                    <a:pt x="335" y="208"/>
                  </a:cubicBezTo>
                  <a:cubicBezTo>
                    <a:pt x="317" y="336"/>
                    <a:pt x="317" y="336"/>
                    <a:pt x="317" y="336"/>
                  </a:cubicBezTo>
                  <a:cubicBezTo>
                    <a:pt x="346" y="365"/>
                    <a:pt x="346" y="365"/>
                    <a:pt x="346" y="365"/>
                  </a:cubicBezTo>
                  <a:cubicBezTo>
                    <a:pt x="346" y="367"/>
                    <a:pt x="346" y="367"/>
                    <a:pt x="346" y="367"/>
                  </a:cubicBezTo>
                  <a:cubicBezTo>
                    <a:pt x="347" y="366"/>
                    <a:pt x="347" y="366"/>
                    <a:pt x="347" y="366"/>
                  </a:cubicBezTo>
                  <a:cubicBezTo>
                    <a:pt x="348" y="367"/>
                    <a:pt x="348" y="367"/>
                    <a:pt x="348" y="367"/>
                  </a:cubicBezTo>
                  <a:cubicBezTo>
                    <a:pt x="348" y="365"/>
                    <a:pt x="348" y="365"/>
                    <a:pt x="348" y="365"/>
                  </a:cubicBezTo>
                  <a:cubicBezTo>
                    <a:pt x="376" y="336"/>
                    <a:pt x="376" y="336"/>
                    <a:pt x="376" y="336"/>
                  </a:cubicBezTo>
                  <a:cubicBezTo>
                    <a:pt x="358" y="208"/>
                    <a:pt x="358" y="208"/>
                    <a:pt x="358" y="208"/>
                  </a:cubicBezTo>
                  <a:cubicBezTo>
                    <a:pt x="366" y="191"/>
                    <a:pt x="366" y="191"/>
                    <a:pt x="366" y="191"/>
                  </a:cubicBezTo>
                  <a:cubicBezTo>
                    <a:pt x="360" y="180"/>
                    <a:pt x="360" y="180"/>
                    <a:pt x="360" y="180"/>
                  </a:cubicBezTo>
                  <a:cubicBezTo>
                    <a:pt x="444" y="180"/>
                    <a:pt x="444" y="180"/>
                    <a:pt x="444" y="180"/>
                  </a:cubicBezTo>
                  <a:cubicBezTo>
                    <a:pt x="456" y="217"/>
                    <a:pt x="456" y="217"/>
                    <a:pt x="456" y="217"/>
                  </a:cubicBezTo>
                  <a:cubicBezTo>
                    <a:pt x="495" y="217"/>
                    <a:pt x="495" y="217"/>
                    <a:pt x="495" y="217"/>
                  </a:cubicBezTo>
                  <a:cubicBezTo>
                    <a:pt x="536" y="267"/>
                    <a:pt x="536" y="267"/>
                    <a:pt x="536" y="267"/>
                  </a:cubicBezTo>
                  <a:cubicBezTo>
                    <a:pt x="577" y="217"/>
                    <a:pt x="577" y="217"/>
                    <a:pt x="577" y="217"/>
                  </a:cubicBezTo>
                  <a:cubicBezTo>
                    <a:pt x="614" y="217"/>
                    <a:pt x="614" y="217"/>
                    <a:pt x="614" y="217"/>
                  </a:cubicBezTo>
                  <a:cubicBezTo>
                    <a:pt x="683" y="371"/>
                    <a:pt x="683" y="371"/>
                    <a:pt x="683" y="371"/>
                  </a:cubicBezTo>
                  <a:cubicBezTo>
                    <a:pt x="656" y="395"/>
                    <a:pt x="656" y="395"/>
                    <a:pt x="656" y="395"/>
                  </a:cubicBezTo>
                  <a:cubicBezTo>
                    <a:pt x="609" y="317"/>
                    <a:pt x="609" y="317"/>
                    <a:pt x="609" y="317"/>
                  </a:cubicBezTo>
                  <a:cubicBezTo>
                    <a:pt x="604" y="422"/>
                    <a:pt x="604" y="422"/>
                    <a:pt x="604" y="422"/>
                  </a:cubicBezTo>
                  <a:cubicBezTo>
                    <a:pt x="604" y="423"/>
                    <a:pt x="604" y="423"/>
                    <a:pt x="604" y="423"/>
                  </a:cubicBezTo>
                  <a:cubicBezTo>
                    <a:pt x="617" y="657"/>
                    <a:pt x="617" y="657"/>
                    <a:pt x="617" y="657"/>
                  </a:cubicBezTo>
                  <a:cubicBezTo>
                    <a:pt x="556" y="657"/>
                    <a:pt x="556" y="657"/>
                    <a:pt x="556" y="657"/>
                  </a:cubicBezTo>
                  <a:cubicBezTo>
                    <a:pt x="546" y="457"/>
                    <a:pt x="546" y="457"/>
                    <a:pt x="546" y="457"/>
                  </a:cubicBezTo>
                  <a:cubicBezTo>
                    <a:pt x="520" y="457"/>
                    <a:pt x="520" y="457"/>
                    <a:pt x="520" y="457"/>
                  </a:cubicBezTo>
                  <a:cubicBezTo>
                    <a:pt x="507" y="657"/>
                    <a:pt x="507" y="657"/>
                    <a:pt x="507" y="657"/>
                  </a:cubicBezTo>
                  <a:cubicBezTo>
                    <a:pt x="450" y="657"/>
                    <a:pt x="450" y="657"/>
                    <a:pt x="450" y="657"/>
                  </a:cubicBezTo>
                  <a:cubicBezTo>
                    <a:pt x="459" y="423"/>
                    <a:pt x="459" y="423"/>
                    <a:pt x="459" y="423"/>
                  </a:cubicBezTo>
                  <a:cubicBezTo>
                    <a:pt x="458" y="406"/>
                    <a:pt x="458" y="406"/>
                    <a:pt x="458" y="406"/>
                  </a:cubicBezTo>
                  <a:cubicBezTo>
                    <a:pt x="435" y="426"/>
                    <a:pt x="435" y="426"/>
                    <a:pt x="435" y="426"/>
                  </a:cubicBezTo>
                  <a:cubicBezTo>
                    <a:pt x="445" y="706"/>
                    <a:pt x="445" y="706"/>
                    <a:pt x="445" y="706"/>
                  </a:cubicBezTo>
                  <a:cubicBezTo>
                    <a:pt x="377" y="706"/>
                    <a:pt x="377" y="706"/>
                    <a:pt x="377" y="706"/>
                  </a:cubicBezTo>
                  <a:cubicBezTo>
                    <a:pt x="362" y="467"/>
                    <a:pt x="362" y="467"/>
                    <a:pt x="362" y="467"/>
                  </a:cubicBezTo>
                  <a:cubicBezTo>
                    <a:pt x="331" y="467"/>
                    <a:pt x="331" y="467"/>
                    <a:pt x="331" y="467"/>
                  </a:cubicBezTo>
                  <a:cubicBezTo>
                    <a:pt x="319" y="706"/>
                    <a:pt x="319" y="706"/>
                    <a:pt x="319" y="706"/>
                  </a:cubicBezTo>
                  <a:cubicBezTo>
                    <a:pt x="246" y="706"/>
                    <a:pt x="246" y="706"/>
                    <a:pt x="246" y="706"/>
                  </a:cubicBezTo>
                  <a:cubicBezTo>
                    <a:pt x="262" y="426"/>
                    <a:pt x="262" y="426"/>
                    <a:pt x="262" y="426"/>
                  </a:cubicBezTo>
                  <a:cubicBezTo>
                    <a:pt x="228" y="402"/>
                    <a:pt x="228" y="402"/>
                    <a:pt x="228" y="402"/>
                  </a:cubicBezTo>
                  <a:close/>
                  <a:moveTo>
                    <a:pt x="159" y="76"/>
                  </a:moveTo>
                  <a:cubicBezTo>
                    <a:pt x="123" y="76"/>
                    <a:pt x="95" y="105"/>
                    <a:pt x="95" y="140"/>
                  </a:cubicBezTo>
                  <a:cubicBezTo>
                    <a:pt x="95" y="175"/>
                    <a:pt x="123" y="204"/>
                    <a:pt x="159" y="204"/>
                  </a:cubicBezTo>
                  <a:cubicBezTo>
                    <a:pt x="194" y="204"/>
                    <a:pt x="223" y="175"/>
                    <a:pt x="223" y="140"/>
                  </a:cubicBezTo>
                  <a:cubicBezTo>
                    <a:pt x="223" y="105"/>
                    <a:pt x="194" y="76"/>
                    <a:pt x="159" y="76"/>
                  </a:cubicBezTo>
                  <a:close/>
                </a:path>
              </a:pathLst>
            </a:custGeom>
            <a:solidFill>
              <a:schemeClr val="accent2"/>
            </a:solidFill>
            <a:ln>
              <a:noFill/>
            </a:ln>
          </p:spPr>
          <p:txBody>
            <a:bodyPr vert="horz" wrap="square" lIns="91440" tIns="45720" rIns="91440" bIns="45720" numCol="1" anchor="t" anchorCtr="0" compatLnSpc="1"/>
            <a:lstStyle/>
            <a:p>
              <a:endParaRPr lang="zh-CN" altLang="en-US">
                <a:latin typeface="微软雅黑" panose="020B0503020204020204" charset="-122"/>
                <a:ea typeface="微软雅黑" panose="020B0503020204020204" charset="-122"/>
              </a:endParaRPr>
            </a:p>
          </p:txBody>
        </p:sp>
      </p:grpSp>
      <p:grpSp>
        <p:nvGrpSpPr>
          <p:cNvPr id="18" name="组合 17"/>
          <p:cNvGrpSpPr/>
          <p:nvPr/>
        </p:nvGrpSpPr>
        <p:grpSpPr>
          <a:xfrm>
            <a:off x="3612851" y="1131590"/>
            <a:ext cx="4725718" cy="1307441"/>
            <a:chOff x="3132733" y="478881"/>
            <a:chExt cx="5104109" cy="1412036"/>
          </a:xfrm>
        </p:grpSpPr>
        <p:grpSp>
          <p:nvGrpSpPr>
            <p:cNvPr id="19" name="组合 18"/>
            <p:cNvGrpSpPr/>
            <p:nvPr/>
          </p:nvGrpSpPr>
          <p:grpSpPr>
            <a:xfrm>
              <a:off x="3132733" y="478881"/>
              <a:ext cx="5104109" cy="1412036"/>
              <a:chOff x="395536" y="307478"/>
              <a:chExt cx="5104109" cy="1412036"/>
            </a:xfrm>
          </p:grpSpPr>
          <p:sp>
            <p:nvSpPr>
              <p:cNvPr id="21" name="矩形 20"/>
              <p:cNvSpPr/>
              <p:nvPr/>
            </p:nvSpPr>
            <p:spPr>
              <a:xfrm>
                <a:off x="395536" y="307478"/>
                <a:ext cx="5104109" cy="1412036"/>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endParaRPr>
              </a:p>
            </p:txBody>
          </p:sp>
          <p:sp>
            <p:nvSpPr>
              <p:cNvPr id="22" name="椭圆 21"/>
              <p:cNvSpPr/>
              <p:nvPr/>
            </p:nvSpPr>
            <p:spPr>
              <a:xfrm>
                <a:off x="659908" y="462286"/>
                <a:ext cx="1083181" cy="108318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endParaRPr>
              </a:p>
            </p:txBody>
          </p:sp>
          <p:cxnSp>
            <p:nvCxnSpPr>
              <p:cNvPr id="23" name="直接连接符 22"/>
              <p:cNvCxnSpPr/>
              <p:nvPr/>
            </p:nvCxnSpPr>
            <p:spPr>
              <a:xfrm flipV="1">
                <a:off x="2006798" y="478708"/>
                <a:ext cx="0" cy="1066759"/>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4" name="TextBox 21"/>
              <p:cNvSpPr txBox="1"/>
              <p:nvPr/>
            </p:nvSpPr>
            <p:spPr>
              <a:xfrm>
                <a:off x="2186277" y="825257"/>
                <a:ext cx="3215926" cy="597332"/>
              </a:xfrm>
              <a:prstGeom prst="rect">
                <a:avLst/>
              </a:prstGeom>
              <a:noFill/>
            </p:spPr>
            <p:txBody>
              <a:bodyPr wrap="square" rtlCol="0">
                <a:spAutoFit/>
              </a:bodyPr>
              <a:lstStyle/>
              <a:p>
                <a:r>
                  <a:rPr lang="zh-CN" altLang="en-US" sz="1000" dirty="0">
                    <a:solidFill>
                      <a:schemeClr val="accent4">
                        <a:lumMod val="50000"/>
                      </a:schemeClr>
                    </a:solidFill>
                    <a:latin typeface="微软雅黑" panose="020B0503020204020204" charset="-122"/>
                    <a:ea typeface="微软雅黑" panose="020B0503020204020204" charset="-122"/>
                    <a:sym typeface="+mn-ea"/>
                  </a:rPr>
                  <a:t>反映当前系统的组织机构、输入输出、资源利用情况和日常数据处理过程的模型，客观地反映现实世界的实际情况;。</a:t>
                </a:r>
                <a:endParaRPr lang="en-US" altLang="zh-CN" sz="1000" dirty="0">
                  <a:solidFill>
                    <a:schemeClr val="accent4">
                      <a:lumMod val="50000"/>
                    </a:schemeClr>
                  </a:solidFill>
                  <a:latin typeface="微软雅黑" panose="020B0503020204020204" charset="-122"/>
                  <a:ea typeface="微软雅黑" panose="020B0503020204020204" charset="-122"/>
                </a:endParaRPr>
              </a:p>
            </p:txBody>
          </p:sp>
          <p:sp>
            <p:nvSpPr>
              <p:cNvPr id="25" name="TextBox 22"/>
              <p:cNvSpPr txBox="1"/>
              <p:nvPr/>
            </p:nvSpPr>
            <p:spPr>
              <a:xfrm>
                <a:off x="2272551" y="479031"/>
                <a:ext cx="1645998" cy="347701"/>
              </a:xfrm>
              <a:prstGeom prst="rect">
                <a:avLst/>
              </a:prstGeom>
              <a:noFill/>
            </p:spPr>
            <p:txBody>
              <a:bodyPr wrap="square" rtlCol="0">
                <a:spAutoFit/>
              </a:bodyPr>
              <a:lstStyle/>
              <a:p>
                <a:r>
                  <a:rPr lang="zh-CN" altLang="en-US" sz="1500" b="1" dirty="0">
                    <a:solidFill>
                      <a:schemeClr val="bg1"/>
                    </a:solidFill>
                    <a:latin typeface="微软雅黑" panose="020B0503020204020204" charset="-122"/>
                    <a:ea typeface="微软雅黑" panose="020B0503020204020204" charset="-122"/>
                  </a:rPr>
                  <a:t>物理视图</a:t>
                </a:r>
                <a:endParaRPr lang="zh-CN" altLang="en-US" sz="1500" b="1" dirty="0">
                  <a:solidFill>
                    <a:schemeClr val="bg1"/>
                  </a:solidFill>
                  <a:latin typeface="微软雅黑" panose="020B0503020204020204" charset="-122"/>
                  <a:ea typeface="微软雅黑" panose="020B0503020204020204" charset="-122"/>
                </a:endParaRPr>
              </a:p>
            </p:txBody>
          </p:sp>
        </p:grpSp>
        <p:sp>
          <p:nvSpPr>
            <p:cNvPr id="20" name="Freeform 34"/>
            <p:cNvSpPr>
              <a:spLocks noEditPoints="1"/>
            </p:cNvSpPr>
            <p:nvPr/>
          </p:nvSpPr>
          <p:spPr bwMode="auto">
            <a:xfrm>
              <a:off x="3699880" y="868563"/>
              <a:ext cx="496454" cy="582866"/>
            </a:xfrm>
            <a:custGeom>
              <a:avLst/>
              <a:gdLst>
                <a:gd name="T0" fmla="*/ 379 w 498"/>
                <a:gd name="T1" fmla="*/ 0 h 586"/>
                <a:gd name="T2" fmla="*/ 444 w 498"/>
                <a:gd name="T3" fmla="*/ 65 h 586"/>
                <a:gd name="T4" fmla="*/ 416 w 498"/>
                <a:gd name="T5" fmla="*/ 231 h 586"/>
                <a:gd name="T6" fmla="*/ 405 w 498"/>
                <a:gd name="T7" fmla="*/ 38 h 586"/>
                <a:gd name="T8" fmla="*/ 125 w 498"/>
                <a:gd name="T9" fmla="*/ 27 h 586"/>
                <a:gd name="T10" fmla="*/ 167 w 498"/>
                <a:gd name="T11" fmla="*/ 81 h 586"/>
                <a:gd name="T12" fmla="*/ 27 w 498"/>
                <a:gd name="T13" fmla="*/ 249 h 586"/>
                <a:gd name="T14" fmla="*/ 39 w 498"/>
                <a:gd name="T15" fmla="*/ 531 h 586"/>
                <a:gd name="T16" fmla="*/ 148 w 498"/>
                <a:gd name="T17" fmla="*/ 542 h 586"/>
                <a:gd name="T18" fmla="*/ 65 w 498"/>
                <a:gd name="T19" fmla="*/ 570 h 586"/>
                <a:gd name="T20" fmla="*/ 0 w 498"/>
                <a:gd name="T21" fmla="*/ 505 h 586"/>
                <a:gd name="T22" fmla="*/ 1 w 498"/>
                <a:gd name="T23" fmla="*/ 238 h 586"/>
                <a:gd name="T24" fmla="*/ 76 w 498"/>
                <a:gd name="T25" fmla="*/ 7 h 586"/>
                <a:gd name="T26" fmla="*/ 76 w 498"/>
                <a:gd name="T27" fmla="*/ 7 h 586"/>
                <a:gd name="T28" fmla="*/ 76 w 498"/>
                <a:gd name="T29" fmla="*/ 6 h 586"/>
                <a:gd name="T30" fmla="*/ 79 w 498"/>
                <a:gd name="T31" fmla="*/ 3 h 586"/>
                <a:gd name="T32" fmla="*/ 79 w 498"/>
                <a:gd name="T33" fmla="*/ 3 h 586"/>
                <a:gd name="T34" fmla="*/ 79 w 498"/>
                <a:gd name="T35" fmla="*/ 3 h 586"/>
                <a:gd name="T36" fmla="*/ 80 w 498"/>
                <a:gd name="T37" fmla="*/ 3 h 586"/>
                <a:gd name="T38" fmla="*/ 84 w 498"/>
                <a:gd name="T39" fmla="*/ 0 h 586"/>
                <a:gd name="T40" fmla="*/ 84 w 498"/>
                <a:gd name="T41" fmla="*/ 0 h 586"/>
                <a:gd name="T42" fmla="*/ 85 w 498"/>
                <a:gd name="T43" fmla="*/ 0 h 586"/>
                <a:gd name="T44" fmla="*/ 85 w 498"/>
                <a:gd name="T45" fmla="*/ 0 h 586"/>
                <a:gd name="T46" fmla="*/ 85 w 498"/>
                <a:gd name="T47" fmla="*/ 0 h 586"/>
                <a:gd name="T48" fmla="*/ 86 w 498"/>
                <a:gd name="T49" fmla="*/ 0 h 586"/>
                <a:gd name="T50" fmla="*/ 88 w 498"/>
                <a:gd name="T51" fmla="*/ 0 h 586"/>
                <a:gd name="T52" fmla="*/ 82 w 498"/>
                <a:gd name="T53" fmla="*/ 398 h 586"/>
                <a:gd name="T54" fmla="*/ 225 w 498"/>
                <a:gd name="T55" fmla="*/ 376 h 586"/>
                <a:gd name="T56" fmla="*/ 82 w 498"/>
                <a:gd name="T57" fmla="*/ 316 h 586"/>
                <a:gd name="T58" fmla="*/ 225 w 498"/>
                <a:gd name="T59" fmla="*/ 338 h 586"/>
                <a:gd name="T60" fmla="*/ 82 w 498"/>
                <a:gd name="T61" fmla="*/ 316 h 586"/>
                <a:gd name="T62" fmla="*/ 82 w 498"/>
                <a:gd name="T63" fmla="*/ 282 h 586"/>
                <a:gd name="T64" fmla="*/ 369 w 498"/>
                <a:gd name="T65" fmla="*/ 260 h 586"/>
                <a:gd name="T66" fmla="*/ 230 w 498"/>
                <a:gd name="T67" fmla="*/ 191 h 586"/>
                <a:gd name="T68" fmla="*/ 369 w 498"/>
                <a:gd name="T69" fmla="*/ 213 h 586"/>
                <a:gd name="T70" fmla="*/ 230 w 498"/>
                <a:gd name="T71" fmla="*/ 191 h 586"/>
                <a:gd name="T72" fmla="*/ 230 w 498"/>
                <a:gd name="T73" fmla="*/ 152 h 586"/>
                <a:gd name="T74" fmla="*/ 369 w 498"/>
                <a:gd name="T75" fmla="*/ 130 h 586"/>
                <a:gd name="T76" fmla="*/ 230 w 498"/>
                <a:gd name="T77" fmla="*/ 75 h 586"/>
                <a:gd name="T78" fmla="*/ 369 w 498"/>
                <a:gd name="T79" fmla="*/ 97 h 586"/>
                <a:gd name="T80" fmla="*/ 230 w 498"/>
                <a:gd name="T81" fmla="*/ 75 h 586"/>
                <a:gd name="T82" fmla="*/ 208 w 498"/>
                <a:gd name="T83" fmla="*/ 482 h 586"/>
                <a:gd name="T84" fmla="*/ 498 w 498"/>
                <a:gd name="T85" fmla="*/ 326 h 586"/>
                <a:gd name="T86" fmla="*/ 200 w 498"/>
                <a:gd name="T87" fmla="*/ 492 h 586"/>
                <a:gd name="T88" fmla="*/ 196 w 498"/>
                <a:gd name="T89" fmla="*/ 586 h 586"/>
                <a:gd name="T90" fmla="*/ 200 w 498"/>
                <a:gd name="T91" fmla="*/ 492 h 586"/>
                <a:gd name="T92" fmla="*/ 416 w 498"/>
                <a:gd name="T93" fmla="*/ 453 h 586"/>
                <a:gd name="T94" fmla="*/ 405 w 498"/>
                <a:gd name="T95" fmla="*/ 531 h 586"/>
                <a:gd name="T96" fmla="*/ 326 w 498"/>
                <a:gd name="T97" fmla="*/ 542 h 586"/>
                <a:gd name="T98" fmla="*/ 322 w 498"/>
                <a:gd name="T99" fmla="*/ 570 h 586"/>
                <a:gd name="T100" fmla="*/ 425 w 498"/>
                <a:gd name="T101" fmla="*/ 551 h 586"/>
                <a:gd name="T102" fmla="*/ 444 w 498"/>
                <a:gd name="T103" fmla="*/ 426 h 586"/>
                <a:gd name="T104" fmla="*/ 137 w 498"/>
                <a:gd name="T105" fmla="*/ 74 h 586"/>
                <a:gd name="T106" fmla="*/ 49 w 498"/>
                <a:gd name="T107" fmla="*/ 180 h 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98" h="586">
                  <a:moveTo>
                    <a:pt x="88" y="0"/>
                  </a:moveTo>
                  <a:cubicBezTo>
                    <a:pt x="379" y="0"/>
                    <a:pt x="379" y="0"/>
                    <a:pt x="379" y="0"/>
                  </a:cubicBezTo>
                  <a:cubicBezTo>
                    <a:pt x="397" y="0"/>
                    <a:pt x="413" y="7"/>
                    <a:pt x="425" y="19"/>
                  </a:cubicBezTo>
                  <a:cubicBezTo>
                    <a:pt x="437" y="31"/>
                    <a:pt x="444" y="47"/>
                    <a:pt x="444" y="65"/>
                  </a:cubicBezTo>
                  <a:cubicBezTo>
                    <a:pt x="444" y="204"/>
                    <a:pt x="444" y="204"/>
                    <a:pt x="444" y="204"/>
                  </a:cubicBezTo>
                  <a:cubicBezTo>
                    <a:pt x="416" y="231"/>
                    <a:pt x="416" y="231"/>
                    <a:pt x="416" y="231"/>
                  </a:cubicBezTo>
                  <a:cubicBezTo>
                    <a:pt x="416" y="65"/>
                    <a:pt x="416" y="65"/>
                    <a:pt x="416" y="65"/>
                  </a:cubicBezTo>
                  <a:cubicBezTo>
                    <a:pt x="416" y="55"/>
                    <a:pt x="412" y="45"/>
                    <a:pt x="405" y="38"/>
                  </a:cubicBezTo>
                  <a:cubicBezTo>
                    <a:pt x="398" y="31"/>
                    <a:pt x="389" y="27"/>
                    <a:pt x="379" y="27"/>
                  </a:cubicBezTo>
                  <a:cubicBezTo>
                    <a:pt x="125" y="27"/>
                    <a:pt x="125" y="27"/>
                    <a:pt x="125" y="27"/>
                  </a:cubicBezTo>
                  <a:cubicBezTo>
                    <a:pt x="166" y="62"/>
                    <a:pt x="166" y="62"/>
                    <a:pt x="166" y="62"/>
                  </a:cubicBezTo>
                  <a:cubicBezTo>
                    <a:pt x="171" y="67"/>
                    <a:pt x="172" y="75"/>
                    <a:pt x="167" y="81"/>
                  </a:cubicBezTo>
                  <a:cubicBezTo>
                    <a:pt x="167" y="81"/>
                    <a:pt x="167" y="81"/>
                    <a:pt x="167" y="81"/>
                  </a:cubicBezTo>
                  <a:cubicBezTo>
                    <a:pt x="27" y="249"/>
                    <a:pt x="27" y="249"/>
                    <a:pt x="27" y="249"/>
                  </a:cubicBezTo>
                  <a:cubicBezTo>
                    <a:pt x="27" y="505"/>
                    <a:pt x="27" y="505"/>
                    <a:pt x="27" y="505"/>
                  </a:cubicBezTo>
                  <a:cubicBezTo>
                    <a:pt x="27" y="515"/>
                    <a:pt x="32" y="524"/>
                    <a:pt x="39" y="531"/>
                  </a:cubicBezTo>
                  <a:cubicBezTo>
                    <a:pt x="45" y="538"/>
                    <a:pt x="55" y="542"/>
                    <a:pt x="65" y="542"/>
                  </a:cubicBezTo>
                  <a:cubicBezTo>
                    <a:pt x="148" y="542"/>
                    <a:pt x="148" y="542"/>
                    <a:pt x="148" y="542"/>
                  </a:cubicBezTo>
                  <a:cubicBezTo>
                    <a:pt x="139" y="570"/>
                    <a:pt x="139" y="570"/>
                    <a:pt x="139" y="570"/>
                  </a:cubicBezTo>
                  <a:cubicBezTo>
                    <a:pt x="65" y="570"/>
                    <a:pt x="65" y="570"/>
                    <a:pt x="65" y="570"/>
                  </a:cubicBezTo>
                  <a:cubicBezTo>
                    <a:pt x="47" y="570"/>
                    <a:pt x="31" y="563"/>
                    <a:pt x="19" y="551"/>
                  </a:cubicBezTo>
                  <a:cubicBezTo>
                    <a:pt x="7" y="539"/>
                    <a:pt x="0" y="522"/>
                    <a:pt x="0" y="505"/>
                  </a:cubicBezTo>
                  <a:cubicBezTo>
                    <a:pt x="0" y="244"/>
                    <a:pt x="0" y="244"/>
                    <a:pt x="0" y="244"/>
                  </a:cubicBezTo>
                  <a:cubicBezTo>
                    <a:pt x="0" y="242"/>
                    <a:pt x="0" y="240"/>
                    <a:pt x="1" y="238"/>
                  </a:cubicBezTo>
                  <a:cubicBezTo>
                    <a:pt x="75" y="9"/>
                    <a:pt x="75" y="9"/>
                    <a:pt x="75" y="9"/>
                  </a:cubicBezTo>
                  <a:cubicBezTo>
                    <a:pt x="75" y="8"/>
                    <a:pt x="76" y="8"/>
                    <a:pt x="76" y="7"/>
                  </a:cubicBezTo>
                  <a:cubicBezTo>
                    <a:pt x="76" y="7"/>
                    <a:pt x="76" y="7"/>
                    <a:pt x="76" y="7"/>
                  </a:cubicBezTo>
                  <a:cubicBezTo>
                    <a:pt x="76" y="7"/>
                    <a:pt x="76" y="7"/>
                    <a:pt x="76" y="7"/>
                  </a:cubicBezTo>
                  <a:cubicBezTo>
                    <a:pt x="76" y="7"/>
                    <a:pt x="76" y="7"/>
                    <a:pt x="76" y="7"/>
                  </a:cubicBezTo>
                  <a:cubicBezTo>
                    <a:pt x="76" y="6"/>
                    <a:pt x="76" y="6"/>
                    <a:pt x="76" y="6"/>
                  </a:cubicBezTo>
                  <a:cubicBezTo>
                    <a:pt x="76" y="6"/>
                    <a:pt x="76" y="6"/>
                    <a:pt x="76" y="6"/>
                  </a:cubicBezTo>
                  <a:cubicBezTo>
                    <a:pt x="77" y="5"/>
                    <a:pt x="78" y="4"/>
                    <a:pt x="79" y="3"/>
                  </a:cubicBezTo>
                  <a:cubicBezTo>
                    <a:pt x="79" y="3"/>
                    <a:pt x="79" y="3"/>
                    <a:pt x="79" y="3"/>
                  </a:cubicBezTo>
                  <a:cubicBezTo>
                    <a:pt x="79" y="3"/>
                    <a:pt x="79" y="3"/>
                    <a:pt x="79" y="3"/>
                  </a:cubicBezTo>
                  <a:cubicBezTo>
                    <a:pt x="79" y="3"/>
                    <a:pt x="79" y="3"/>
                    <a:pt x="79" y="3"/>
                  </a:cubicBezTo>
                  <a:cubicBezTo>
                    <a:pt x="79" y="3"/>
                    <a:pt x="79" y="3"/>
                    <a:pt x="79" y="3"/>
                  </a:cubicBezTo>
                  <a:cubicBezTo>
                    <a:pt x="80" y="3"/>
                    <a:pt x="80" y="3"/>
                    <a:pt x="80" y="3"/>
                  </a:cubicBezTo>
                  <a:cubicBezTo>
                    <a:pt x="80" y="3"/>
                    <a:pt x="80" y="3"/>
                    <a:pt x="80" y="3"/>
                  </a:cubicBezTo>
                  <a:cubicBezTo>
                    <a:pt x="80" y="2"/>
                    <a:pt x="80" y="2"/>
                    <a:pt x="80" y="2"/>
                  </a:cubicBezTo>
                  <a:cubicBezTo>
                    <a:pt x="81" y="2"/>
                    <a:pt x="82" y="1"/>
                    <a:pt x="84" y="0"/>
                  </a:cubicBezTo>
                  <a:cubicBezTo>
                    <a:pt x="84" y="0"/>
                    <a:pt x="84" y="0"/>
                    <a:pt x="84" y="0"/>
                  </a:cubicBezTo>
                  <a:cubicBezTo>
                    <a:pt x="84" y="0"/>
                    <a:pt x="84" y="0"/>
                    <a:pt x="84" y="0"/>
                  </a:cubicBezTo>
                  <a:cubicBezTo>
                    <a:pt x="84" y="0"/>
                    <a:pt x="84" y="0"/>
                    <a:pt x="84" y="0"/>
                  </a:cubicBezTo>
                  <a:cubicBezTo>
                    <a:pt x="85" y="0"/>
                    <a:pt x="85" y="0"/>
                    <a:pt x="85" y="0"/>
                  </a:cubicBezTo>
                  <a:cubicBezTo>
                    <a:pt x="85" y="0"/>
                    <a:pt x="85" y="0"/>
                    <a:pt x="85" y="0"/>
                  </a:cubicBezTo>
                  <a:cubicBezTo>
                    <a:pt x="85" y="0"/>
                    <a:pt x="85" y="0"/>
                    <a:pt x="85" y="0"/>
                  </a:cubicBezTo>
                  <a:cubicBezTo>
                    <a:pt x="85" y="0"/>
                    <a:pt x="85" y="0"/>
                    <a:pt x="85" y="0"/>
                  </a:cubicBezTo>
                  <a:cubicBezTo>
                    <a:pt x="85" y="0"/>
                    <a:pt x="85" y="0"/>
                    <a:pt x="85" y="0"/>
                  </a:cubicBezTo>
                  <a:cubicBezTo>
                    <a:pt x="86" y="0"/>
                    <a:pt x="86" y="0"/>
                    <a:pt x="86" y="0"/>
                  </a:cubicBezTo>
                  <a:cubicBezTo>
                    <a:pt x="86" y="0"/>
                    <a:pt x="86" y="0"/>
                    <a:pt x="86" y="0"/>
                  </a:cubicBezTo>
                  <a:cubicBezTo>
                    <a:pt x="87" y="0"/>
                    <a:pt x="87" y="0"/>
                    <a:pt x="88" y="0"/>
                  </a:cubicBezTo>
                  <a:cubicBezTo>
                    <a:pt x="88" y="0"/>
                    <a:pt x="88" y="0"/>
                    <a:pt x="88" y="0"/>
                  </a:cubicBezTo>
                  <a:close/>
                  <a:moveTo>
                    <a:pt x="82" y="376"/>
                  </a:moveTo>
                  <a:cubicBezTo>
                    <a:pt x="82" y="398"/>
                    <a:pt x="82" y="398"/>
                    <a:pt x="82" y="398"/>
                  </a:cubicBezTo>
                  <a:cubicBezTo>
                    <a:pt x="225" y="398"/>
                    <a:pt x="225" y="398"/>
                    <a:pt x="225" y="398"/>
                  </a:cubicBezTo>
                  <a:cubicBezTo>
                    <a:pt x="225" y="376"/>
                    <a:pt x="225" y="376"/>
                    <a:pt x="225" y="376"/>
                  </a:cubicBezTo>
                  <a:cubicBezTo>
                    <a:pt x="82" y="376"/>
                    <a:pt x="82" y="376"/>
                    <a:pt x="82" y="376"/>
                  </a:cubicBezTo>
                  <a:close/>
                  <a:moveTo>
                    <a:pt x="82" y="316"/>
                  </a:moveTo>
                  <a:cubicBezTo>
                    <a:pt x="82" y="338"/>
                    <a:pt x="82" y="338"/>
                    <a:pt x="82" y="338"/>
                  </a:cubicBezTo>
                  <a:cubicBezTo>
                    <a:pt x="225" y="338"/>
                    <a:pt x="225" y="338"/>
                    <a:pt x="225" y="338"/>
                  </a:cubicBezTo>
                  <a:cubicBezTo>
                    <a:pt x="225" y="316"/>
                    <a:pt x="225" y="316"/>
                    <a:pt x="225" y="316"/>
                  </a:cubicBezTo>
                  <a:cubicBezTo>
                    <a:pt x="82" y="316"/>
                    <a:pt x="82" y="316"/>
                    <a:pt x="82" y="316"/>
                  </a:cubicBezTo>
                  <a:close/>
                  <a:moveTo>
                    <a:pt x="82" y="260"/>
                  </a:moveTo>
                  <a:cubicBezTo>
                    <a:pt x="82" y="282"/>
                    <a:pt x="82" y="282"/>
                    <a:pt x="82" y="282"/>
                  </a:cubicBezTo>
                  <a:cubicBezTo>
                    <a:pt x="369" y="282"/>
                    <a:pt x="369" y="282"/>
                    <a:pt x="369" y="282"/>
                  </a:cubicBezTo>
                  <a:cubicBezTo>
                    <a:pt x="369" y="260"/>
                    <a:pt x="369" y="260"/>
                    <a:pt x="369" y="260"/>
                  </a:cubicBezTo>
                  <a:cubicBezTo>
                    <a:pt x="82" y="260"/>
                    <a:pt x="82" y="260"/>
                    <a:pt x="82" y="260"/>
                  </a:cubicBezTo>
                  <a:close/>
                  <a:moveTo>
                    <a:pt x="230" y="191"/>
                  </a:moveTo>
                  <a:cubicBezTo>
                    <a:pt x="230" y="213"/>
                    <a:pt x="230" y="213"/>
                    <a:pt x="230" y="213"/>
                  </a:cubicBezTo>
                  <a:cubicBezTo>
                    <a:pt x="369" y="213"/>
                    <a:pt x="369" y="213"/>
                    <a:pt x="369" y="213"/>
                  </a:cubicBezTo>
                  <a:cubicBezTo>
                    <a:pt x="369" y="191"/>
                    <a:pt x="369" y="191"/>
                    <a:pt x="369" y="191"/>
                  </a:cubicBezTo>
                  <a:cubicBezTo>
                    <a:pt x="230" y="191"/>
                    <a:pt x="230" y="191"/>
                    <a:pt x="230" y="191"/>
                  </a:cubicBezTo>
                  <a:close/>
                  <a:moveTo>
                    <a:pt x="230" y="130"/>
                  </a:moveTo>
                  <a:cubicBezTo>
                    <a:pt x="230" y="152"/>
                    <a:pt x="230" y="152"/>
                    <a:pt x="230" y="152"/>
                  </a:cubicBezTo>
                  <a:cubicBezTo>
                    <a:pt x="369" y="152"/>
                    <a:pt x="369" y="152"/>
                    <a:pt x="369" y="152"/>
                  </a:cubicBezTo>
                  <a:cubicBezTo>
                    <a:pt x="369" y="130"/>
                    <a:pt x="369" y="130"/>
                    <a:pt x="369" y="130"/>
                  </a:cubicBezTo>
                  <a:cubicBezTo>
                    <a:pt x="230" y="130"/>
                    <a:pt x="230" y="130"/>
                    <a:pt x="230" y="130"/>
                  </a:cubicBezTo>
                  <a:close/>
                  <a:moveTo>
                    <a:pt x="230" y="75"/>
                  </a:moveTo>
                  <a:cubicBezTo>
                    <a:pt x="230" y="97"/>
                    <a:pt x="230" y="97"/>
                    <a:pt x="230" y="97"/>
                  </a:cubicBezTo>
                  <a:cubicBezTo>
                    <a:pt x="369" y="97"/>
                    <a:pt x="369" y="97"/>
                    <a:pt x="369" y="97"/>
                  </a:cubicBezTo>
                  <a:cubicBezTo>
                    <a:pt x="369" y="75"/>
                    <a:pt x="369" y="75"/>
                    <a:pt x="369" y="75"/>
                  </a:cubicBezTo>
                  <a:cubicBezTo>
                    <a:pt x="230" y="75"/>
                    <a:pt x="230" y="75"/>
                    <a:pt x="230" y="75"/>
                  </a:cubicBezTo>
                  <a:close/>
                  <a:moveTo>
                    <a:pt x="431" y="259"/>
                  </a:moveTo>
                  <a:cubicBezTo>
                    <a:pt x="208" y="482"/>
                    <a:pt x="208" y="482"/>
                    <a:pt x="208" y="482"/>
                  </a:cubicBezTo>
                  <a:cubicBezTo>
                    <a:pt x="275" y="549"/>
                    <a:pt x="275" y="549"/>
                    <a:pt x="275" y="549"/>
                  </a:cubicBezTo>
                  <a:cubicBezTo>
                    <a:pt x="498" y="326"/>
                    <a:pt x="498" y="326"/>
                    <a:pt x="498" y="326"/>
                  </a:cubicBezTo>
                  <a:cubicBezTo>
                    <a:pt x="431" y="259"/>
                    <a:pt x="431" y="259"/>
                    <a:pt x="431" y="259"/>
                  </a:cubicBezTo>
                  <a:close/>
                  <a:moveTo>
                    <a:pt x="200" y="492"/>
                  </a:moveTo>
                  <a:cubicBezTo>
                    <a:pt x="174" y="565"/>
                    <a:pt x="174" y="565"/>
                    <a:pt x="174" y="565"/>
                  </a:cubicBezTo>
                  <a:cubicBezTo>
                    <a:pt x="196" y="586"/>
                    <a:pt x="196" y="586"/>
                    <a:pt x="196" y="586"/>
                  </a:cubicBezTo>
                  <a:cubicBezTo>
                    <a:pt x="266" y="558"/>
                    <a:pt x="266" y="558"/>
                    <a:pt x="266" y="558"/>
                  </a:cubicBezTo>
                  <a:cubicBezTo>
                    <a:pt x="200" y="492"/>
                    <a:pt x="200" y="492"/>
                    <a:pt x="200" y="492"/>
                  </a:cubicBezTo>
                  <a:close/>
                  <a:moveTo>
                    <a:pt x="444" y="426"/>
                  </a:moveTo>
                  <a:cubicBezTo>
                    <a:pt x="416" y="453"/>
                    <a:pt x="416" y="453"/>
                    <a:pt x="416" y="453"/>
                  </a:cubicBezTo>
                  <a:cubicBezTo>
                    <a:pt x="416" y="505"/>
                    <a:pt x="416" y="505"/>
                    <a:pt x="416" y="505"/>
                  </a:cubicBezTo>
                  <a:cubicBezTo>
                    <a:pt x="416" y="515"/>
                    <a:pt x="412" y="524"/>
                    <a:pt x="405" y="531"/>
                  </a:cubicBezTo>
                  <a:cubicBezTo>
                    <a:pt x="398" y="538"/>
                    <a:pt x="389" y="542"/>
                    <a:pt x="379" y="542"/>
                  </a:cubicBezTo>
                  <a:cubicBezTo>
                    <a:pt x="326" y="542"/>
                    <a:pt x="326" y="542"/>
                    <a:pt x="326" y="542"/>
                  </a:cubicBezTo>
                  <a:cubicBezTo>
                    <a:pt x="310" y="558"/>
                    <a:pt x="310" y="558"/>
                    <a:pt x="310" y="558"/>
                  </a:cubicBezTo>
                  <a:cubicBezTo>
                    <a:pt x="322" y="570"/>
                    <a:pt x="322" y="570"/>
                    <a:pt x="322" y="570"/>
                  </a:cubicBezTo>
                  <a:cubicBezTo>
                    <a:pt x="379" y="570"/>
                    <a:pt x="379" y="570"/>
                    <a:pt x="379" y="570"/>
                  </a:cubicBezTo>
                  <a:cubicBezTo>
                    <a:pt x="397" y="570"/>
                    <a:pt x="413" y="563"/>
                    <a:pt x="425" y="551"/>
                  </a:cubicBezTo>
                  <a:cubicBezTo>
                    <a:pt x="437" y="539"/>
                    <a:pt x="444" y="522"/>
                    <a:pt x="444" y="505"/>
                  </a:cubicBezTo>
                  <a:cubicBezTo>
                    <a:pt x="444" y="426"/>
                    <a:pt x="444" y="426"/>
                    <a:pt x="444" y="426"/>
                  </a:cubicBezTo>
                  <a:close/>
                  <a:moveTo>
                    <a:pt x="49" y="180"/>
                  </a:moveTo>
                  <a:cubicBezTo>
                    <a:pt x="137" y="74"/>
                    <a:pt x="137" y="74"/>
                    <a:pt x="137" y="74"/>
                  </a:cubicBezTo>
                  <a:cubicBezTo>
                    <a:pt x="95" y="37"/>
                    <a:pt x="95" y="37"/>
                    <a:pt x="95" y="37"/>
                  </a:cubicBezTo>
                  <a:lnTo>
                    <a:pt x="49" y="180"/>
                  </a:lnTo>
                  <a:close/>
                </a:path>
              </a:pathLst>
            </a:custGeom>
            <a:solidFill>
              <a:schemeClr val="accent2"/>
            </a:solidFill>
            <a:ln>
              <a:noFill/>
            </a:ln>
          </p:spPr>
          <p:txBody>
            <a:bodyPr vert="horz" wrap="square" lIns="91440" tIns="45720" rIns="91440" bIns="45720" numCol="1" anchor="t" anchorCtr="0" compatLnSpc="1"/>
            <a:lstStyle/>
            <a:p>
              <a:endParaRPr lang="zh-CN" altLang="en-US">
                <a:latin typeface="微软雅黑" panose="020B0503020204020204" charset="-122"/>
                <a:ea typeface="微软雅黑" panose="020B0503020204020204" charset="-122"/>
              </a:endParaRPr>
            </a:p>
          </p:txBody>
        </p:sp>
      </p:gr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0-#ppt_w/2"/>
                                          </p:val>
                                        </p:tav>
                                        <p:tav tm="100000">
                                          <p:val>
                                            <p:strVal val="#ppt_x"/>
                                          </p:val>
                                        </p:tav>
                                      </p:tavLst>
                                    </p:anim>
                                    <p:anim calcmode="lin" valueType="num">
                                      <p:cBhvr additive="base">
                                        <p:cTn id="12" dur="500" fill="hold"/>
                                        <p:tgtEl>
                                          <p:spTgt spid="9"/>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2" presetClass="entr" presetSubtype="2" decel="100000" fill="hold" nodeType="afterEffect">
                                  <p:stCondLst>
                                    <p:cond delay="0"/>
                                  </p:stCondLst>
                                  <p:childTnLst>
                                    <p:set>
                                      <p:cBhvr>
                                        <p:cTn id="15" dur="1" fill="hold">
                                          <p:stCondLst>
                                            <p:cond delay="0"/>
                                          </p:stCondLst>
                                        </p:cTn>
                                        <p:tgtEl>
                                          <p:spTgt spid="18"/>
                                        </p:tgtEl>
                                        <p:attrNameLst>
                                          <p:attrName>style.visibility</p:attrName>
                                        </p:attrNameLst>
                                      </p:cBhvr>
                                      <p:to>
                                        <p:strVal val="visible"/>
                                      </p:to>
                                    </p:set>
                                    <p:anim calcmode="lin" valueType="num">
                                      <p:cBhvr additive="base">
                                        <p:cTn id="16" dur="750" fill="hold"/>
                                        <p:tgtEl>
                                          <p:spTgt spid="18"/>
                                        </p:tgtEl>
                                        <p:attrNameLst>
                                          <p:attrName>ppt_x</p:attrName>
                                        </p:attrNameLst>
                                      </p:cBhvr>
                                      <p:tavLst>
                                        <p:tav tm="0">
                                          <p:val>
                                            <p:strVal val="1+#ppt_w/2"/>
                                          </p:val>
                                        </p:tav>
                                        <p:tav tm="100000">
                                          <p:val>
                                            <p:strVal val="#ppt_x"/>
                                          </p:val>
                                        </p:tav>
                                      </p:tavLst>
                                    </p:anim>
                                    <p:anim calcmode="lin" valueType="num">
                                      <p:cBhvr additive="base">
                                        <p:cTn id="17" dur="750" fill="hold"/>
                                        <p:tgtEl>
                                          <p:spTgt spid="18"/>
                                        </p:tgtEl>
                                        <p:attrNameLst>
                                          <p:attrName>ppt_y</p:attrName>
                                        </p:attrNameLst>
                                      </p:cBhvr>
                                      <p:tavLst>
                                        <p:tav tm="0">
                                          <p:val>
                                            <p:strVal val="#ppt_y"/>
                                          </p:val>
                                        </p:tav>
                                        <p:tav tm="100000">
                                          <p:val>
                                            <p:strVal val="#ppt_y"/>
                                          </p:val>
                                        </p:tav>
                                      </p:tavLst>
                                    </p:anim>
                                  </p:childTnLst>
                                </p:cTn>
                              </p:par>
                              <p:par>
                                <p:cTn id="18" presetID="2" presetClass="entr" presetSubtype="2" decel="100000" fill="hold" nodeType="withEffect">
                                  <p:stCondLst>
                                    <p:cond delay="500"/>
                                  </p:stCondLst>
                                  <p:childTnLst>
                                    <p:set>
                                      <p:cBhvr>
                                        <p:cTn id="19" dur="1" fill="hold">
                                          <p:stCondLst>
                                            <p:cond delay="0"/>
                                          </p:stCondLst>
                                        </p:cTn>
                                        <p:tgtEl>
                                          <p:spTgt spid="10"/>
                                        </p:tgtEl>
                                        <p:attrNameLst>
                                          <p:attrName>style.visibility</p:attrName>
                                        </p:attrNameLst>
                                      </p:cBhvr>
                                      <p:to>
                                        <p:strVal val="visible"/>
                                      </p:to>
                                    </p:set>
                                    <p:anim calcmode="lin" valueType="num">
                                      <p:cBhvr additive="base">
                                        <p:cTn id="20" dur="750" fill="hold"/>
                                        <p:tgtEl>
                                          <p:spTgt spid="10"/>
                                        </p:tgtEl>
                                        <p:attrNameLst>
                                          <p:attrName>ppt_x</p:attrName>
                                        </p:attrNameLst>
                                      </p:cBhvr>
                                      <p:tavLst>
                                        <p:tav tm="0">
                                          <p:val>
                                            <p:strVal val="1+#ppt_w/2"/>
                                          </p:val>
                                        </p:tav>
                                        <p:tav tm="100000">
                                          <p:val>
                                            <p:strVal val="#ppt_x"/>
                                          </p:val>
                                        </p:tav>
                                      </p:tavLst>
                                    </p:anim>
                                    <p:anim calcmode="lin" valueType="num">
                                      <p:cBhvr additive="base">
                                        <p:cTn id="21" dur="75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nimBg="1"/>
      <p:bldP spid="9" grpId="0" bldLvl="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 name="图片 1"/>
          <p:cNvPicPr>
            <a:picLocks noChangeAspect="1"/>
          </p:cNvPicPr>
          <p:nvPr/>
        </p:nvPicPr>
        <p:blipFill>
          <a:blip r:embed="rId1"/>
          <a:stretch>
            <a:fillRect/>
          </a:stretch>
        </p:blipFill>
        <p:spPr>
          <a:xfrm>
            <a:off x="839470" y="0"/>
            <a:ext cx="5872480" cy="5141595"/>
          </a:xfrm>
          <a:prstGeom prst="rect">
            <a:avLst/>
          </a:prstGeom>
          <a:noFill/>
          <a:ln>
            <a:noFill/>
          </a:ln>
        </p:spPr>
      </p:pic>
      <p:sp>
        <p:nvSpPr>
          <p:cNvPr id="5" name="Text Placeholder 8"/>
          <p:cNvSpPr txBox="1"/>
          <p:nvPr/>
        </p:nvSpPr>
        <p:spPr>
          <a:xfrm>
            <a:off x="8091170" y="539750"/>
            <a:ext cx="478790" cy="457200"/>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r">
              <a:buNone/>
            </a:pPr>
            <a:r>
              <a:rPr lang="zh-CN" altLang="en-US" sz="2400" dirty="0">
                <a:solidFill>
                  <a:schemeClr val="bg1"/>
                </a:solidFill>
                <a:latin typeface="微软雅黑" panose="020B0503020204020204" charset="-122"/>
                <a:ea typeface="微软雅黑" panose="020B0503020204020204" charset="-122"/>
              </a:rPr>
              <a:t>系</a:t>
            </a:r>
            <a:endParaRPr lang="zh-CN" altLang="en-US" sz="2400" dirty="0">
              <a:solidFill>
                <a:schemeClr val="bg1"/>
              </a:solidFill>
              <a:latin typeface="微软雅黑" panose="020B0503020204020204" charset="-122"/>
              <a:ea typeface="微软雅黑" panose="020B0503020204020204" charset="-122"/>
            </a:endParaRPr>
          </a:p>
          <a:p>
            <a:pPr marL="0" indent="0" algn="r">
              <a:buNone/>
            </a:pPr>
            <a:r>
              <a:rPr lang="zh-CN" altLang="en-US" sz="2400" dirty="0">
                <a:solidFill>
                  <a:schemeClr val="bg1"/>
                </a:solidFill>
                <a:latin typeface="微软雅黑" panose="020B0503020204020204" charset="-122"/>
                <a:ea typeface="微软雅黑" panose="020B0503020204020204" charset="-122"/>
              </a:rPr>
              <a:t>统</a:t>
            </a:r>
            <a:endParaRPr lang="zh-CN" altLang="en-US" sz="2400" dirty="0">
              <a:solidFill>
                <a:schemeClr val="bg1"/>
              </a:solidFill>
              <a:latin typeface="微软雅黑" panose="020B0503020204020204" charset="-122"/>
              <a:ea typeface="微软雅黑" panose="020B0503020204020204" charset="-122"/>
            </a:endParaRPr>
          </a:p>
          <a:p>
            <a:pPr marL="0" indent="0" algn="r">
              <a:buNone/>
            </a:pPr>
            <a:r>
              <a:rPr lang="zh-CN" altLang="en-US" sz="2400" dirty="0">
                <a:solidFill>
                  <a:schemeClr val="bg1"/>
                </a:solidFill>
                <a:latin typeface="微软雅黑" panose="020B0503020204020204" charset="-122"/>
                <a:ea typeface="微软雅黑" panose="020B0503020204020204" charset="-122"/>
              </a:rPr>
              <a:t>功</a:t>
            </a:r>
            <a:endParaRPr lang="zh-CN" altLang="en-US" sz="2400" dirty="0">
              <a:solidFill>
                <a:schemeClr val="bg1"/>
              </a:solidFill>
              <a:latin typeface="微软雅黑" panose="020B0503020204020204" charset="-122"/>
              <a:ea typeface="微软雅黑" panose="020B0503020204020204" charset="-122"/>
            </a:endParaRPr>
          </a:p>
          <a:p>
            <a:pPr marL="0" indent="0" algn="r">
              <a:buNone/>
            </a:pPr>
            <a:r>
              <a:rPr lang="zh-CN" altLang="en-US" sz="2400" dirty="0">
                <a:solidFill>
                  <a:schemeClr val="bg1"/>
                </a:solidFill>
                <a:latin typeface="微软雅黑" panose="020B0503020204020204" charset="-122"/>
                <a:ea typeface="微软雅黑" panose="020B0503020204020204" charset="-122"/>
              </a:rPr>
              <a:t>能</a:t>
            </a:r>
            <a:endParaRPr lang="zh-CN" altLang="en-US" sz="2400" dirty="0">
              <a:solidFill>
                <a:schemeClr val="bg1"/>
              </a:solidFill>
              <a:latin typeface="微软雅黑" panose="020B0503020204020204" charset="-122"/>
              <a:ea typeface="微软雅黑" panose="020B0503020204020204" charset="-122"/>
            </a:endParaRPr>
          </a:p>
          <a:p>
            <a:pPr marL="0" indent="0" algn="r">
              <a:buNone/>
            </a:pPr>
            <a:r>
              <a:rPr lang="zh-CN" altLang="en-US" sz="2400" dirty="0">
                <a:solidFill>
                  <a:schemeClr val="bg1"/>
                </a:solidFill>
                <a:latin typeface="微软雅黑" panose="020B0503020204020204" charset="-122"/>
                <a:ea typeface="微软雅黑" panose="020B0503020204020204" charset="-122"/>
              </a:rPr>
              <a:t>模</a:t>
            </a:r>
            <a:endParaRPr lang="zh-CN" altLang="en-US" sz="2400" dirty="0">
              <a:solidFill>
                <a:schemeClr val="bg1"/>
              </a:solidFill>
              <a:latin typeface="微软雅黑" panose="020B0503020204020204" charset="-122"/>
              <a:ea typeface="微软雅黑" panose="020B0503020204020204" charset="-122"/>
            </a:endParaRPr>
          </a:p>
          <a:p>
            <a:pPr marL="0" indent="0" algn="r">
              <a:buNone/>
            </a:pPr>
            <a:r>
              <a:rPr lang="zh-CN" altLang="en-US" sz="2400" dirty="0">
                <a:solidFill>
                  <a:schemeClr val="bg1"/>
                </a:solidFill>
                <a:latin typeface="微软雅黑" panose="020B0503020204020204" charset="-122"/>
                <a:ea typeface="微软雅黑" panose="020B0503020204020204" charset="-122"/>
              </a:rPr>
              <a:t>块</a:t>
            </a:r>
            <a:endParaRPr lang="zh-CN" altLang="en-US" sz="2400" dirty="0">
              <a:solidFill>
                <a:schemeClr val="bg1"/>
              </a:solidFill>
              <a:latin typeface="微软雅黑" panose="020B0503020204020204" charset="-122"/>
              <a:ea typeface="微软雅黑" panose="020B0503020204020204" charset="-122"/>
            </a:endParaRPr>
          </a:p>
          <a:p>
            <a:pPr marL="0" indent="0" algn="r">
              <a:buNone/>
            </a:pPr>
            <a:r>
              <a:rPr lang="zh-CN" altLang="en-US" sz="2400" dirty="0">
                <a:solidFill>
                  <a:schemeClr val="bg1"/>
                </a:solidFill>
                <a:latin typeface="微软雅黑" panose="020B0503020204020204" charset="-122"/>
                <a:ea typeface="微软雅黑" panose="020B0503020204020204" charset="-122"/>
              </a:rPr>
              <a:t>层</a:t>
            </a:r>
            <a:endParaRPr lang="zh-CN" altLang="en-US" sz="2400" dirty="0">
              <a:solidFill>
                <a:schemeClr val="bg1"/>
              </a:solidFill>
              <a:latin typeface="微软雅黑" panose="020B0503020204020204" charset="-122"/>
              <a:ea typeface="微软雅黑" panose="020B0503020204020204" charset="-122"/>
            </a:endParaRPr>
          </a:p>
          <a:p>
            <a:pPr marL="0" indent="0" algn="r">
              <a:buNone/>
            </a:pPr>
            <a:r>
              <a:rPr lang="zh-CN" altLang="en-US" sz="2400" dirty="0">
                <a:solidFill>
                  <a:schemeClr val="bg1"/>
                </a:solidFill>
                <a:latin typeface="微软雅黑" panose="020B0503020204020204" charset="-122"/>
                <a:ea typeface="微软雅黑" panose="020B0503020204020204" charset="-122"/>
              </a:rPr>
              <a:t>次</a:t>
            </a:r>
            <a:endParaRPr lang="zh-CN" altLang="en-US" sz="2400" dirty="0">
              <a:solidFill>
                <a:schemeClr val="bg1"/>
              </a:solidFill>
              <a:latin typeface="微软雅黑" panose="020B0503020204020204" charset="-122"/>
              <a:ea typeface="微软雅黑" panose="020B0503020204020204" charset="-122"/>
            </a:endParaRPr>
          </a:p>
          <a:p>
            <a:pPr marL="0" indent="0" algn="r">
              <a:buNone/>
            </a:pPr>
            <a:r>
              <a:rPr lang="zh-CN" altLang="en-US" sz="2400" dirty="0">
                <a:solidFill>
                  <a:schemeClr val="bg1"/>
                </a:solidFill>
                <a:latin typeface="微软雅黑" panose="020B0503020204020204" charset="-122"/>
                <a:ea typeface="微软雅黑" panose="020B0503020204020204" charset="-122"/>
              </a:rPr>
              <a:t>设</a:t>
            </a:r>
            <a:endParaRPr lang="zh-CN" altLang="en-US" sz="2400" dirty="0">
              <a:solidFill>
                <a:schemeClr val="bg1"/>
              </a:solidFill>
              <a:latin typeface="微软雅黑" panose="020B0503020204020204" charset="-122"/>
              <a:ea typeface="微软雅黑" panose="020B0503020204020204" charset="-122"/>
            </a:endParaRPr>
          </a:p>
          <a:p>
            <a:pPr marL="0" indent="0" algn="r">
              <a:buNone/>
            </a:pPr>
            <a:r>
              <a:rPr lang="zh-CN" altLang="en-US" sz="2400" dirty="0">
                <a:solidFill>
                  <a:schemeClr val="bg1"/>
                </a:solidFill>
                <a:latin typeface="微软雅黑" panose="020B0503020204020204" charset="-122"/>
                <a:ea typeface="微软雅黑" panose="020B0503020204020204" charset="-122"/>
              </a:rPr>
              <a:t>计</a:t>
            </a:r>
            <a:endParaRPr lang="zh-CN" altLang="en-US" sz="2400" dirty="0">
              <a:solidFill>
                <a:schemeClr val="bg1"/>
              </a:solidFill>
              <a:latin typeface="微软雅黑" panose="020B0503020204020204" charset="-122"/>
              <a:ea typeface="微软雅黑" panose="020B0503020204020204" charset="-122"/>
            </a:endParaRPr>
          </a:p>
        </p:txBody>
      </p:sp>
      <p:cxnSp>
        <p:nvCxnSpPr>
          <p:cNvPr id="7" name="Straight Connector 12"/>
          <p:cNvCxnSpPr/>
          <p:nvPr/>
        </p:nvCxnSpPr>
        <p:spPr>
          <a:xfrm>
            <a:off x="8569960" y="539750"/>
            <a:ext cx="0" cy="418973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3" name="文本框 2"/>
          <p:cNvSpPr txBox="1"/>
          <p:nvPr/>
        </p:nvSpPr>
        <p:spPr>
          <a:xfrm>
            <a:off x="7435215" y="1971040"/>
            <a:ext cx="411480" cy="1198880"/>
          </a:xfrm>
          <a:prstGeom prst="rect">
            <a:avLst/>
          </a:prstGeom>
          <a:noFill/>
        </p:spPr>
        <p:txBody>
          <a:bodyPr wrap="none" rtlCol="0">
            <a:spAutoFit/>
          </a:bodyPr>
          <a:p>
            <a:r>
              <a:rPr lang="zh-CN" altLang="en-US"/>
              <a:t>物</a:t>
            </a:r>
            <a:endParaRPr lang="zh-CN" altLang="en-US"/>
          </a:p>
          <a:p>
            <a:r>
              <a:rPr lang="zh-CN" altLang="en-US"/>
              <a:t>理</a:t>
            </a:r>
            <a:endParaRPr lang="zh-CN" altLang="en-US"/>
          </a:p>
          <a:p>
            <a:r>
              <a:rPr lang="zh-CN" altLang="en-US"/>
              <a:t>视</a:t>
            </a:r>
            <a:endParaRPr lang="zh-CN" altLang="en-US"/>
          </a:p>
          <a:p>
            <a:r>
              <a:rPr lang="zh-CN" altLang="en-US"/>
              <a:t>图</a:t>
            </a:r>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0" presetClass="entr" presetSubtype="0" fill="hold" nodeType="clickEffect">
                                  <p:stCondLst>
                                    <p:cond delay="0"/>
                                  </p:stCondLst>
                                  <p:childTnLst>
                                    <p:set>
                                      <p:cBhvr>
                                        <p:cTn id="6" dur="1000" fill="hold">
                                          <p:stCondLst>
                                            <p:cond delay="0"/>
                                          </p:stCondLst>
                                        </p:cTn>
                                        <p:tgtEl>
                                          <p:spTgt spid="57"/>
                                        </p:tgtEl>
                                        <p:attrNameLst>
                                          <p:attrName>style.visibility</p:attrName>
                                        </p:attrNameLst>
                                      </p:cBhvr>
                                      <p:to>
                                        <p:strVal val="visible"/>
                                      </p:to>
                                    </p:set>
                                    <p:animEffect transition="in" filter="wedge">
                                      <p:cBhvr>
                                        <p:cTn id="7" dur="10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8"/>
          <p:cNvSpPr txBox="1"/>
          <p:nvPr/>
        </p:nvSpPr>
        <p:spPr>
          <a:xfrm>
            <a:off x="8091170" y="539750"/>
            <a:ext cx="478790" cy="457200"/>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r">
              <a:buNone/>
            </a:pPr>
            <a:r>
              <a:rPr lang="zh-CN" altLang="en-US" sz="2400" dirty="0">
                <a:solidFill>
                  <a:schemeClr val="bg1"/>
                </a:solidFill>
                <a:latin typeface="微软雅黑" panose="020B0503020204020204" charset="-122"/>
                <a:ea typeface="微软雅黑" panose="020B0503020204020204" charset="-122"/>
              </a:rPr>
              <a:t>系</a:t>
            </a:r>
            <a:endParaRPr lang="zh-CN" altLang="en-US" sz="2400" dirty="0">
              <a:solidFill>
                <a:schemeClr val="bg1"/>
              </a:solidFill>
              <a:latin typeface="微软雅黑" panose="020B0503020204020204" charset="-122"/>
              <a:ea typeface="微软雅黑" panose="020B0503020204020204" charset="-122"/>
            </a:endParaRPr>
          </a:p>
          <a:p>
            <a:pPr marL="0" indent="0" algn="r">
              <a:buNone/>
            </a:pPr>
            <a:r>
              <a:rPr lang="zh-CN" altLang="en-US" sz="2400" dirty="0">
                <a:solidFill>
                  <a:schemeClr val="bg1"/>
                </a:solidFill>
                <a:latin typeface="微软雅黑" panose="020B0503020204020204" charset="-122"/>
                <a:ea typeface="微软雅黑" panose="020B0503020204020204" charset="-122"/>
              </a:rPr>
              <a:t>统</a:t>
            </a:r>
            <a:endParaRPr lang="zh-CN" altLang="en-US" sz="2400" dirty="0">
              <a:solidFill>
                <a:schemeClr val="bg1"/>
              </a:solidFill>
              <a:latin typeface="微软雅黑" panose="020B0503020204020204" charset="-122"/>
              <a:ea typeface="微软雅黑" panose="020B0503020204020204" charset="-122"/>
            </a:endParaRPr>
          </a:p>
          <a:p>
            <a:pPr marL="0" indent="0" algn="r">
              <a:buNone/>
            </a:pPr>
            <a:r>
              <a:rPr lang="zh-CN" altLang="en-US" sz="2400" dirty="0">
                <a:solidFill>
                  <a:schemeClr val="bg1"/>
                </a:solidFill>
                <a:latin typeface="微软雅黑" panose="020B0503020204020204" charset="-122"/>
                <a:ea typeface="微软雅黑" panose="020B0503020204020204" charset="-122"/>
              </a:rPr>
              <a:t>功</a:t>
            </a:r>
            <a:endParaRPr lang="zh-CN" altLang="en-US" sz="2400" dirty="0">
              <a:solidFill>
                <a:schemeClr val="bg1"/>
              </a:solidFill>
              <a:latin typeface="微软雅黑" panose="020B0503020204020204" charset="-122"/>
              <a:ea typeface="微软雅黑" panose="020B0503020204020204" charset="-122"/>
            </a:endParaRPr>
          </a:p>
          <a:p>
            <a:pPr marL="0" indent="0" algn="r">
              <a:buNone/>
            </a:pPr>
            <a:r>
              <a:rPr lang="zh-CN" altLang="en-US" sz="2400" dirty="0">
                <a:solidFill>
                  <a:schemeClr val="bg1"/>
                </a:solidFill>
                <a:latin typeface="微软雅黑" panose="020B0503020204020204" charset="-122"/>
                <a:ea typeface="微软雅黑" panose="020B0503020204020204" charset="-122"/>
              </a:rPr>
              <a:t>能</a:t>
            </a:r>
            <a:endParaRPr lang="zh-CN" altLang="en-US" sz="2400" dirty="0">
              <a:solidFill>
                <a:schemeClr val="bg1"/>
              </a:solidFill>
              <a:latin typeface="微软雅黑" panose="020B0503020204020204" charset="-122"/>
              <a:ea typeface="微软雅黑" panose="020B0503020204020204" charset="-122"/>
            </a:endParaRPr>
          </a:p>
          <a:p>
            <a:pPr marL="0" indent="0" algn="r">
              <a:buNone/>
            </a:pPr>
            <a:r>
              <a:rPr lang="zh-CN" altLang="en-US" sz="2400" dirty="0">
                <a:solidFill>
                  <a:schemeClr val="bg1"/>
                </a:solidFill>
                <a:latin typeface="微软雅黑" panose="020B0503020204020204" charset="-122"/>
                <a:ea typeface="微软雅黑" panose="020B0503020204020204" charset="-122"/>
              </a:rPr>
              <a:t>模</a:t>
            </a:r>
            <a:endParaRPr lang="zh-CN" altLang="en-US" sz="2400" dirty="0">
              <a:solidFill>
                <a:schemeClr val="bg1"/>
              </a:solidFill>
              <a:latin typeface="微软雅黑" panose="020B0503020204020204" charset="-122"/>
              <a:ea typeface="微软雅黑" panose="020B0503020204020204" charset="-122"/>
            </a:endParaRPr>
          </a:p>
          <a:p>
            <a:pPr marL="0" indent="0" algn="r">
              <a:buNone/>
            </a:pPr>
            <a:r>
              <a:rPr lang="zh-CN" altLang="en-US" sz="2400" dirty="0">
                <a:solidFill>
                  <a:schemeClr val="bg1"/>
                </a:solidFill>
                <a:latin typeface="微软雅黑" panose="020B0503020204020204" charset="-122"/>
                <a:ea typeface="微软雅黑" panose="020B0503020204020204" charset="-122"/>
              </a:rPr>
              <a:t>块</a:t>
            </a:r>
            <a:endParaRPr lang="zh-CN" altLang="en-US" sz="2400" dirty="0">
              <a:solidFill>
                <a:schemeClr val="bg1"/>
              </a:solidFill>
              <a:latin typeface="微软雅黑" panose="020B0503020204020204" charset="-122"/>
              <a:ea typeface="微软雅黑" panose="020B0503020204020204" charset="-122"/>
            </a:endParaRPr>
          </a:p>
          <a:p>
            <a:pPr marL="0" indent="0" algn="r">
              <a:buNone/>
            </a:pPr>
            <a:r>
              <a:rPr lang="zh-CN" altLang="en-US" sz="2400" dirty="0">
                <a:solidFill>
                  <a:schemeClr val="bg1"/>
                </a:solidFill>
                <a:latin typeface="微软雅黑" panose="020B0503020204020204" charset="-122"/>
                <a:ea typeface="微软雅黑" panose="020B0503020204020204" charset="-122"/>
              </a:rPr>
              <a:t>层</a:t>
            </a:r>
            <a:endParaRPr lang="zh-CN" altLang="en-US" sz="2400" dirty="0">
              <a:solidFill>
                <a:schemeClr val="bg1"/>
              </a:solidFill>
              <a:latin typeface="微软雅黑" panose="020B0503020204020204" charset="-122"/>
              <a:ea typeface="微软雅黑" panose="020B0503020204020204" charset="-122"/>
            </a:endParaRPr>
          </a:p>
          <a:p>
            <a:pPr marL="0" indent="0" algn="r">
              <a:buNone/>
            </a:pPr>
            <a:r>
              <a:rPr lang="zh-CN" altLang="en-US" sz="2400" dirty="0">
                <a:solidFill>
                  <a:schemeClr val="bg1"/>
                </a:solidFill>
                <a:latin typeface="微软雅黑" panose="020B0503020204020204" charset="-122"/>
                <a:ea typeface="微软雅黑" panose="020B0503020204020204" charset="-122"/>
              </a:rPr>
              <a:t>次</a:t>
            </a:r>
            <a:endParaRPr lang="zh-CN" altLang="en-US" sz="2400" dirty="0">
              <a:solidFill>
                <a:schemeClr val="bg1"/>
              </a:solidFill>
              <a:latin typeface="微软雅黑" panose="020B0503020204020204" charset="-122"/>
              <a:ea typeface="微软雅黑" panose="020B0503020204020204" charset="-122"/>
            </a:endParaRPr>
          </a:p>
          <a:p>
            <a:pPr marL="0" indent="0" algn="r">
              <a:buNone/>
            </a:pPr>
            <a:r>
              <a:rPr lang="zh-CN" altLang="en-US" sz="2400" dirty="0">
                <a:solidFill>
                  <a:schemeClr val="bg1"/>
                </a:solidFill>
                <a:latin typeface="微软雅黑" panose="020B0503020204020204" charset="-122"/>
                <a:ea typeface="微软雅黑" panose="020B0503020204020204" charset="-122"/>
              </a:rPr>
              <a:t>设</a:t>
            </a:r>
            <a:endParaRPr lang="zh-CN" altLang="en-US" sz="2400" dirty="0">
              <a:solidFill>
                <a:schemeClr val="bg1"/>
              </a:solidFill>
              <a:latin typeface="微软雅黑" panose="020B0503020204020204" charset="-122"/>
              <a:ea typeface="微软雅黑" panose="020B0503020204020204" charset="-122"/>
            </a:endParaRPr>
          </a:p>
          <a:p>
            <a:pPr marL="0" indent="0" algn="r">
              <a:buNone/>
            </a:pPr>
            <a:r>
              <a:rPr lang="zh-CN" altLang="en-US" sz="2400" dirty="0">
                <a:solidFill>
                  <a:schemeClr val="bg1"/>
                </a:solidFill>
                <a:latin typeface="微软雅黑" panose="020B0503020204020204" charset="-122"/>
                <a:ea typeface="微软雅黑" panose="020B0503020204020204" charset="-122"/>
              </a:rPr>
              <a:t>计</a:t>
            </a:r>
            <a:endParaRPr lang="zh-CN" altLang="en-US" sz="2400" dirty="0">
              <a:solidFill>
                <a:schemeClr val="bg1"/>
              </a:solidFill>
              <a:latin typeface="微软雅黑" panose="020B0503020204020204" charset="-122"/>
              <a:ea typeface="微软雅黑" panose="020B0503020204020204" charset="-122"/>
            </a:endParaRPr>
          </a:p>
        </p:txBody>
      </p:sp>
      <p:cxnSp>
        <p:nvCxnSpPr>
          <p:cNvPr id="7" name="Straight Connector 12"/>
          <p:cNvCxnSpPr/>
          <p:nvPr/>
        </p:nvCxnSpPr>
        <p:spPr>
          <a:xfrm>
            <a:off x="8569960" y="539750"/>
            <a:ext cx="0" cy="418973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3" name="文本框 2"/>
          <p:cNvSpPr txBox="1"/>
          <p:nvPr/>
        </p:nvSpPr>
        <p:spPr>
          <a:xfrm>
            <a:off x="7435215" y="1971040"/>
            <a:ext cx="411480" cy="1198880"/>
          </a:xfrm>
          <a:prstGeom prst="rect">
            <a:avLst/>
          </a:prstGeom>
          <a:noFill/>
        </p:spPr>
        <p:txBody>
          <a:bodyPr wrap="none" rtlCol="0">
            <a:spAutoFit/>
          </a:bodyPr>
          <a:p>
            <a:r>
              <a:rPr lang="zh-CN" altLang="en-US"/>
              <a:t>逻</a:t>
            </a:r>
            <a:endParaRPr lang="zh-CN" altLang="en-US"/>
          </a:p>
          <a:p>
            <a:r>
              <a:rPr lang="zh-CN" altLang="en-US"/>
              <a:t>辑</a:t>
            </a:r>
            <a:endParaRPr lang="zh-CN" altLang="en-US"/>
          </a:p>
          <a:p>
            <a:r>
              <a:rPr lang="zh-CN" altLang="en-US"/>
              <a:t>视</a:t>
            </a:r>
            <a:endParaRPr lang="zh-CN" altLang="en-US"/>
          </a:p>
          <a:p>
            <a:r>
              <a:rPr lang="zh-CN" altLang="en-US"/>
              <a:t>图</a:t>
            </a:r>
            <a:endParaRPr lang="zh-CN" altLang="en-US"/>
          </a:p>
        </p:txBody>
      </p:sp>
      <p:pic>
        <p:nvPicPr>
          <p:cNvPr id="58" name="图片 2"/>
          <p:cNvPicPr>
            <a:picLocks noChangeAspect="1"/>
          </p:cNvPicPr>
          <p:nvPr/>
        </p:nvPicPr>
        <p:blipFill>
          <a:blip r:embed="rId1"/>
          <a:stretch>
            <a:fillRect/>
          </a:stretch>
        </p:blipFill>
        <p:spPr>
          <a:xfrm>
            <a:off x="845820" y="6985"/>
            <a:ext cx="5846445" cy="5130165"/>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000" fill="hold">
                                          <p:stCondLst>
                                            <p:cond delay="0"/>
                                          </p:stCondLst>
                                        </p:cTn>
                                        <p:tgtEl>
                                          <p:spTgt spid="58"/>
                                        </p:tgtEl>
                                        <p:attrNameLst>
                                          <p:attrName>style.visibility</p:attrName>
                                        </p:attrNameLst>
                                      </p:cBhvr>
                                      <p:to>
                                        <p:strVal val="visible"/>
                                      </p:to>
                                    </p:set>
                                    <p:animEffect transition="in" filter="circle(in)">
                                      <p:cBhvr>
                                        <p:cTn id="7" dur="10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1845310" y="1347470"/>
            <a:ext cx="5951855" cy="467995"/>
          </a:xfrm>
          <a:prstGeom prst="roundRect">
            <a:avLst/>
          </a:prstGeom>
          <a:no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dirty="0">
              <a:solidFill>
                <a:schemeClr val="bg1"/>
              </a:solidFill>
            </a:endParaRPr>
          </a:p>
        </p:txBody>
      </p:sp>
      <p:grpSp>
        <p:nvGrpSpPr>
          <p:cNvPr id="3" name="组合 2"/>
          <p:cNvGrpSpPr/>
          <p:nvPr/>
        </p:nvGrpSpPr>
        <p:grpSpPr>
          <a:xfrm>
            <a:off x="2167226" y="1406649"/>
            <a:ext cx="4517791" cy="369332"/>
            <a:chOff x="2167226" y="1730685"/>
            <a:chExt cx="4517791" cy="369332"/>
          </a:xfrm>
        </p:grpSpPr>
        <p:sp>
          <p:nvSpPr>
            <p:cNvPr id="4" name="TextBox 4"/>
            <p:cNvSpPr txBox="1"/>
            <p:nvPr/>
          </p:nvSpPr>
          <p:spPr>
            <a:xfrm>
              <a:off x="2595617" y="1730685"/>
              <a:ext cx="4089400" cy="337185"/>
            </a:xfrm>
            <a:prstGeom prst="rect">
              <a:avLst/>
            </a:prstGeom>
            <a:noFill/>
          </p:spPr>
          <p:txBody>
            <a:bodyPr wrap="none" rtlCol="0">
              <a:spAutoFit/>
            </a:bodyPr>
            <a:lstStyle/>
            <a:p>
              <a:pPr algn="l"/>
              <a:r>
                <a:rPr lang="zh-CN" altLang="en-US" sz="1600" dirty="0" smtClean="0">
                  <a:solidFill>
                    <a:schemeClr val="accent1"/>
                  </a:solidFill>
                  <a:latin typeface="微软雅黑" panose="020B0503020204020204" charset="-122"/>
                  <a:ea typeface="微软雅黑" panose="020B0503020204020204" charset="-122"/>
                </a:rPr>
                <a:t>体系结构设计 </a:t>
              </a:r>
              <a:r>
                <a:rPr lang="zh-CN" altLang="en-US" sz="1100" dirty="0" smtClean="0">
                  <a:solidFill>
                    <a:schemeClr val="accent1"/>
                  </a:solidFill>
                  <a:latin typeface="微软雅黑" panose="020B0503020204020204" charset="-122"/>
                  <a:ea typeface="微软雅黑" panose="020B0503020204020204" charset="-122"/>
                </a:rPr>
                <a:t>（系统概述</a:t>
              </a:r>
              <a:r>
                <a:rPr lang="en-US" altLang="zh-CN" sz="1100" dirty="0" smtClean="0">
                  <a:solidFill>
                    <a:schemeClr val="accent1"/>
                  </a:solidFill>
                  <a:latin typeface="微软雅黑" panose="020B0503020204020204" charset="-122"/>
                  <a:ea typeface="微软雅黑" panose="020B0503020204020204" charset="-122"/>
                </a:rPr>
                <a:t>|</a:t>
              </a:r>
              <a:r>
                <a:rPr lang="zh-CN" altLang="en-US" sz="1100" dirty="0" smtClean="0">
                  <a:solidFill>
                    <a:schemeClr val="accent1"/>
                  </a:solidFill>
                  <a:latin typeface="微软雅黑" panose="020B0503020204020204" charset="-122"/>
                  <a:ea typeface="微软雅黑" panose="020B0503020204020204" charset="-122"/>
                  <a:sym typeface="+mn-ea"/>
                </a:rPr>
                <a:t>设计策略</a:t>
              </a:r>
              <a:r>
                <a:rPr lang="en-US" altLang="zh-CN" sz="1100" dirty="0" smtClean="0">
                  <a:solidFill>
                    <a:schemeClr val="accent1"/>
                  </a:solidFill>
                  <a:latin typeface="微软雅黑" panose="020B0503020204020204" charset="-122"/>
                  <a:ea typeface="微软雅黑" panose="020B0503020204020204" charset="-122"/>
                  <a:sym typeface="+mn-ea"/>
                </a:rPr>
                <a:t>|</a:t>
              </a:r>
              <a:r>
                <a:rPr lang="zh-CN" altLang="en-US" sz="1100" dirty="0" smtClean="0">
                  <a:solidFill>
                    <a:schemeClr val="accent1"/>
                  </a:solidFill>
                  <a:latin typeface="微软雅黑" panose="020B0503020204020204" charset="-122"/>
                  <a:ea typeface="微软雅黑" panose="020B0503020204020204" charset="-122"/>
                </a:rPr>
                <a:t>设计约束</a:t>
              </a:r>
              <a:r>
                <a:rPr lang="en-US" altLang="zh-CN" sz="1100" dirty="0" smtClean="0">
                  <a:solidFill>
                    <a:schemeClr val="accent1"/>
                  </a:solidFill>
                  <a:latin typeface="微软雅黑" panose="020B0503020204020204" charset="-122"/>
                  <a:ea typeface="微软雅黑" panose="020B0503020204020204" charset="-122"/>
                </a:rPr>
                <a:t>|</a:t>
              </a:r>
              <a:r>
                <a:rPr lang="zh-CN" altLang="en-US" sz="1100" dirty="0" smtClean="0">
                  <a:solidFill>
                    <a:schemeClr val="accent1"/>
                  </a:solidFill>
                  <a:latin typeface="微软雅黑" panose="020B0503020204020204" charset="-122"/>
                  <a:ea typeface="微软雅黑" panose="020B0503020204020204" charset="-122"/>
                </a:rPr>
                <a:t>系统架构）</a:t>
              </a:r>
              <a:endParaRPr lang="zh-CN" altLang="en-US" sz="1100" dirty="0" smtClean="0">
                <a:solidFill>
                  <a:schemeClr val="accent1"/>
                </a:solidFill>
                <a:latin typeface="微软雅黑" panose="020B0503020204020204" charset="-122"/>
                <a:ea typeface="微软雅黑" panose="020B0503020204020204" charset="-122"/>
              </a:endParaRPr>
            </a:p>
          </p:txBody>
        </p:sp>
        <p:sp>
          <p:nvSpPr>
            <p:cNvPr id="5" name="椭圆 4"/>
            <p:cNvSpPr/>
            <p:nvPr/>
          </p:nvSpPr>
          <p:spPr>
            <a:xfrm>
              <a:off x="2195969" y="1730685"/>
              <a:ext cx="369332" cy="369332"/>
            </a:xfrm>
            <a:prstGeom prst="ellipse">
              <a:avLst/>
            </a:prstGeom>
            <a:solidFill>
              <a:schemeClr val="bg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6" name="TextBox 4"/>
            <p:cNvSpPr txBox="1"/>
            <p:nvPr/>
          </p:nvSpPr>
          <p:spPr>
            <a:xfrm>
              <a:off x="2167226" y="1750528"/>
              <a:ext cx="425116" cy="338554"/>
            </a:xfrm>
            <a:prstGeom prst="rect">
              <a:avLst/>
            </a:prstGeom>
            <a:noFill/>
          </p:spPr>
          <p:txBody>
            <a:bodyPr wrap="none" rtlCol="0">
              <a:spAutoFit/>
            </a:bodyPr>
            <a:lstStyle/>
            <a:p>
              <a:r>
                <a:rPr lang="en-US" altLang="zh-CN" sz="1600" dirty="0" smtClean="0">
                  <a:solidFill>
                    <a:srgbClr val="FFFFFF"/>
                  </a:solidFill>
                  <a:latin typeface="微软雅黑" panose="020B0503020204020204" charset="-122"/>
                  <a:ea typeface="微软雅黑" panose="020B0503020204020204" charset="-122"/>
                </a:rPr>
                <a:t>01</a:t>
              </a:r>
              <a:endParaRPr lang="zh-CN" altLang="en-US" sz="1100" dirty="0">
                <a:solidFill>
                  <a:srgbClr val="FFFFFF"/>
                </a:solidFill>
                <a:latin typeface="微软雅黑" panose="020B0503020204020204" charset="-122"/>
                <a:ea typeface="微软雅黑" panose="020B0503020204020204" charset="-122"/>
              </a:endParaRPr>
            </a:p>
          </p:txBody>
        </p:sp>
      </p:grpSp>
      <p:sp>
        <p:nvSpPr>
          <p:cNvPr id="7" name="圆角矩形 6"/>
          <p:cNvSpPr/>
          <p:nvPr/>
        </p:nvSpPr>
        <p:spPr>
          <a:xfrm>
            <a:off x="1845310" y="2044700"/>
            <a:ext cx="5952490" cy="467995"/>
          </a:xfrm>
          <a:prstGeom prst="round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dirty="0">
              <a:solidFill>
                <a:schemeClr val="bg1"/>
              </a:solidFill>
            </a:endParaRPr>
          </a:p>
        </p:txBody>
      </p:sp>
      <p:grpSp>
        <p:nvGrpSpPr>
          <p:cNvPr id="8" name="组合 7"/>
          <p:cNvGrpSpPr/>
          <p:nvPr/>
        </p:nvGrpSpPr>
        <p:grpSpPr>
          <a:xfrm>
            <a:off x="2167226" y="2103698"/>
            <a:ext cx="5255661" cy="369332"/>
            <a:chOff x="2167226" y="1730685"/>
            <a:chExt cx="5255661" cy="369332"/>
          </a:xfrm>
        </p:grpSpPr>
        <p:sp>
          <p:nvSpPr>
            <p:cNvPr id="9" name="TextBox 4"/>
            <p:cNvSpPr txBox="1"/>
            <p:nvPr/>
          </p:nvSpPr>
          <p:spPr>
            <a:xfrm>
              <a:off x="2595617" y="1730685"/>
              <a:ext cx="4827270" cy="337185"/>
            </a:xfrm>
            <a:prstGeom prst="rect">
              <a:avLst/>
            </a:prstGeom>
            <a:noFill/>
          </p:spPr>
          <p:txBody>
            <a:bodyPr wrap="none" rtlCol="0">
              <a:spAutoFit/>
            </a:bodyPr>
            <a:lstStyle/>
            <a:p>
              <a:r>
                <a:rPr lang="zh-CN" altLang="en-US" sz="1600" dirty="0" smtClean="0">
                  <a:solidFill>
                    <a:schemeClr val="accent1"/>
                  </a:solidFill>
                  <a:latin typeface="微软雅黑" panose="020B0503020204020204" charset="-122"/>
                  <a:ea typeface="微软雅黑" panose="020B0503020204020204" charset="-122"/>
                </a:rPr>
                <a:t>系统功能模块层次设计</a:t>
              </a:r>
              <a:r>
                <a:rPr lang="en-US" altLang="zh-CN" sz="1600" dirty="0" smtClean="0">
                  <a:solidFill>
                    <a:schemeClr val="accent1"/>
                  </a:solidFill>
                  <a:latin typeface="微软雅黑" panose="020B0503020204020204" charset="-122"/>
                  <a:ea typeface="微软雅黑" panose="020B0503020204020204" charset="-122"/>
                </a:rPr>
                <a:t>+E-R</a:t>
              </a:r>
              <a:r>
                <a:rPr lang="zh-CN" altLang="en-US" sz="1600" dirty="0" smtClean="0">
                  <a:solidFill>
                    <a:schemeClr val="accent1"/>
                  </a:solidFill>
                  <a:latin typeface="微软雅黑" panose="020B0503020204020204" charset="-122"/>
                  <a:ea typeface="微软雅黑" panose="020B0503020204020204" charset="-122"/>
                </a:rPr>
                <a:t>分析</a:t>
              </a:r>
              <a:r>
                <a:rPr lang="en-US" altLang="zh-CN" sz="1600" dirty="0" smtClean="0">
                  <a:solidFill>
                    <a:schemeClr val="accent1"/>
                  </a:solidFill>
                  <a:latin typeface="微软雅黑" panose="020B0503020204020204" charset="-122"/>
                  <a:ea typeface="微软雅黑" panose="020B0503020204020204" charset="-122"/>
                </a:rPr>
                <a:t>+</a:t>
              </a:r>
              <a:r>
                <a:rPr lang="zh-CN" altLang="en-US" sz="1600" dirty="0" smtClean="0">
                  <a:solidFill>
                    <a:schemeClr val="accent1"/>
                  </a:solidFill>
                  <a:latin typeface="微软雅黑" panose="020B0503020204020204" charset="-122"/>
                  <a:ea typeface="微软雅黑" panose="020B0503020204020204" charset="-122"/>
                </a:rPr>
                <a:t>表结构设计</a:t>
              </a:r>
              <a:r>
                <a:rPr lang="en-US" altLang="zh-CN" sz="1600" dirty="0" smtClean="0">
                  <a:solidFill>
                    <a:schemeClr val="accent1"/>
                  </a:solidFill>
                  <a:latin typeface="微软雅黑" panose="020B0503020204020204" charset="-122"/>
                  <a:ea typeface="微软雅黑" panose="020B0503020204020204" charset="-122"/>
                </a:rPr>
                <a:t>+</a:t>
              </a:r>
              <a:r>
                <a:rPr lang="zh-CN" altLang="en-US" sz="1600" dirty="0" smtClean="0">
                  <a:solidFill>
                    <a:schemeClr val="accent1"/>
                  </a:solidFill>
                  <a:latin typeface="微软雅黑" panose="020B0503020204020204" charset="-122"/>
                  <a:ea typeface="微软雅黑" panose="020B0503020204020204" charset="-122"/>
                </a:rPr>
                <a:t>类图</a:t>
              </a:r>
              <a:endParaRPr lang="zh-CN" altLang="en-US" sz="1600" dirty="0" smtClean="0">
                <a:solidFill>
                  <a:schemeClr val="accent1"/>
                </a:solidFill>
                <a:latin typeface="微软雅黑" panose="020B0503020204020204" charset="-122"/>
                <a:ea typeface="微软雅黑" panose="020B0503020204020204" charset="-122"/>
              </a:endParaRPr>
            </a:p>
          </p:txBody>
        </p:sp>
        <p:sp>
          <p:nvSpPr>
            <p:cNvPr id="10" name="椭圆 9"/>
            <p:cNvSpPr/>
            <p:nvPr/>
          </p:nvSpPr>
          <p:spPr>
            <a:xfrm>
              <a:off x="2195969" y="1730685"/>
              <a:ext cx="369332" cy="369332"/>
            </a:xfrm>
            <a:prstGeom prst="ellipse">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1" name="TextBox 4"/>
            <p:cNvSpPr txBox="1"/>
            <p:nvPr/>
          </p:nvSpPr>
          <p:spPr>
            <a:xfrm>
              <a:off x="2167226" y="1750528"/>
              <a:ext cx="425116" cy="338554"/>
            </a:xfrm>
            <a:prstGeom prst="rect">
              <a:avLst/>
            </a:prstGeom>
            <a:noFill/>
          </p:spPr>
          <p:txBody>
            <a:bodyPr wrap="none" rtlCol="0">
              <a:spAutoFit/>
            </a:bodyPr>
            <a:lstStyle/>
            <a:p>
              <a:r>
                <a:rPr lang="en-US" altLang="zh-CN" sz="1600" dirty="0" smtClean="0">
                  <a:solidFill>
                    <a:srgbClr val="FFFFFF"/>
                  </a:solidFill>
                  <a:latin typeface="微软雅黑" panose="020B0503020204020204" charset="-122"/>
                  <a:ea typeface="微软雅黑" panose="020B0503020204020204" charset="-122"/>
                </a:rPr>
                <a:t>02</a:t>
              </a:r>
              <a:endParaRPr lang="zh-CN" altLang="en-US" sz="1100" dirty="0">
                <a:solidFill>
                  <a:srgbClr val="FFFFFF"/>
                </a:solidFill>
                <a:latin typeface="微软雅黑" panose="020B0503020204020204" charset="-122"/>
                <a:ea typeface="微软雅黑" panose="020B0503020204020204" charset="-122"/>
              </a:endParaRPr>
            </a:p>
          </p:txBody>
        </p:sp>
      </p:grpSp>
      <p:sp>
        <p:nvSpPr>
          <p:cNvPr id="12" name="圆角矩形 11"/>
          <p:cNvSpPr/>
          <p:nvPr/>
        </p:nvSpPr>
        <p:spPr>
          <a:xfrm>
            <a:off x="1845310" y="2735580"/>
            <a:ext cx="5953125" cy="467995"/>
          </a:xfrm>
          <a:prstGeom prst="roundRect">
            <a:avLst/>
          </a:prstGeom>
          <a:no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dirty="0">
              <a:solidFill>
                <a:schemeClr val="bg1"/>
              </a:solidFill>
            </a:endParaRPr>
          </a:p>
        </p:txBody>
      </p:sp>
      <p:grpSp>
        <p:nvGrpSpPr>
          <p:cNvPr id="13" name="组合 12"/>
          <p:cNvGrpSpPr/>
          <p:nvPr/>
        </p:nvGrpSpPr>
        <p:grpSpPr>
          <a:xfrm>
            <a:off x="2167226" y="2794841"/>
            <a:ext cx="5035316" cy="369332"/>
            <a:chOff x="2167226" y="1730685"/>
            <a:chExt cx="5035316" cy="369332"/>
          </a:xfrm>
        </p:grpSpPr>
        <p:sp>
          <p:nvSpPr>
            <p:cNvPr id="14" name="TextBox 4"/>
            <p:cNvSpPr txBox="1"/>
            <p:nvPr/>
          </p:nvSpPr>
          <p:spPr>
            <a:xfrm>
              <a:off x="2595617" y="1730685"/>
              <a:ext cx="4606925" cy="337185"/>
            </a:xfrm>
            <a:prstGeom prst="rect">
              <a:avLst/>
            </a:prstGeom>
            <a:noFill/>
          </p:spPr>
          <p:txBody>
            <a:bodyPr wrap="none" rtlCol="0">
              <a:spAutoFit/>
            </a:bodyPr>
            <a:lstStyle/>
            <a:p>
              <a:pPr algn="l"/>
              <a:r>
                <a:rPr lang="zh-CN" altLang="en-US" sz="1600" dirty="0" smtClean="0">
                  <a:solidFill>
                    <a:schemeClr val="accent1"/>
                  </a:solidFill>
                  <a:latin typeface="微软雅黑" panose="020B0503020204020204" charset="-122"/>
                  <a:ea typeface="微软雅黑" panose="020B0503020204020204" charset="-122"/>
                </a:rPr>
                <a:t>接口设计</a:t>
              </a:r>
              <a:r>
                <a:rPr lang="en-US" altLang="zh-CN" sz="1600" dirty="0" smtClean="0">
                  <a:solidFill>
                    <a:schemeClr val="accent1"/>
                  </a:solidFill>
                  <a:latin typeface="微软雅黑" panose="020B0503020204020204" charset="-122"/>
                  <a:ea typeface="微软雅黑" panose="020B0503020204020204" charset="-122"/>
                </a:rPr>
                <a:t>+</a:t>
              </a:r>
              <a:r>
                <a:rPr lang="zh-CN" altLang="en-US" sz="1600" dirty="0" smtClean="0">
                  <a:solidFill>
                    <a:schemeClr val="accent1"/>
                  </a:solidFill>
                  <a:latin typeface="微软雅黑" panose="020B0503020204020204" charset="-122"/>
                  <a:ea typeface="微软雅黑" panose="020B0503020204020204" charset="-122"/>
                  <a:sym typeface="+mn-ea"/>
                </a:rPr>
                <a:t>数据流</a:t>
              </a:r>
              <a:r>
                <a:rPr lang="en-US" altLang="zh-CN" sz="1600" dirty="0" smtClean="0">
                  <a:solidFill>
                    <a:schemeClr val="accent1"/>
                  </a:solidFill>
                  <a:latin typeface="微软雅黑" panose="020B0503020204020204" charset="-122"/>
                  <a:ea typeface="微软雅黑" panose="020B0503020204020204" charset="-122"/>
                  <a:sym typeface="+mn-ea"/>
                </a:rPr>
                <a:t>+</a:t>
              </a:r>
              <a:r>
                <a:rPr lang="zh-CN" altLang="en-US" sz="1600" dirty="0" smtClean="0">
                  <a:solidFill>
                    <a:schemeClr val="accent1"/>
                  </a:solidFill>
                  <a:latin typeface="微软雅黑" panose="020B0503020204020204" charset="-122"/>
                  <a:ea typeface="微软雅黑" panose="020B0503020204020204" charset="-122"/>
                  <a:sym typeface="+mn-ea"/>
                </a:rPr>
                <a:t>泳道图</a:t>
              </a:r>
              <a:r>
                <a:rPr lang="zh-CN" altLang="en-US" sz="1600" dirty="0" smtClean="0">
                  <a:solidFill>
                    <a:schemeClr val="accent1"/>
                  </a:solidFill>
                  <a:latin typeface="微软雅黑" panose="020B0503020204020204" charset="-122"/>
                  <a:ea typeface="微软雅黑" panose="020B0503020204020204" charset="-122"/>
                </a:rPr>
                <a:t> </a:t>
              </a:r>
              <a:r>
                <a:rPr lang="zh-CN" sz="1100" dirty="0" smtClean="0">
                  <a:solidFill>
                    <a:schemeClr val="accent1"/>
                  </a:solidFill>
                  <a:latin typeface="微软雅黑" panose="020B0503020204020204" charset="-122"/>
                  <a:ea typeface="微软雅黑" panose="020B0503020204020204" charset="-122"/>
                </a:rPr>
                <a:t>（用户界面</a:t>
              </a:r>
              <a:r>
                <a:rPr lang="en-US" altLang="zh-CN" sz="1100" dirty="0" smtClean="0">
                  <a:solidFill>
                    <a:schemeClr val="accent1"/>
                  </a:solidFill>
                  <a:latin typeface="微软雅黑" panose="020B0503020204020204" charset="-122"/>
                  <a:ea typeface="微软雅黑" panose="020B0503020204020204" charset="-122"/>
                </a:rPr>
                <a:t>|</a:t>
              </a:r>
              <a:r>
                <a:rPr lang="zh-CN" altLang="en-US" sz="1100" dirty="0" smtClean="0">
                  <a:solidFill>
                    <a:schemeClr val="accent1"/>
                  </a:solidFill>
                  <a:latin typeface="微软雅黑" panose="020B0503020204020204" charset="-122"/>
                  <a:ea typeface="微软雅黑" panose="020B0503020204020204" charset="-122"/>
                </a:rPr>
                <a:t>软件接口</a:t>
              </a:r>
              <a:r>
                <a:rPr lang="en-US" altLang="zh-CN" sz="1100" dirty="0" smtClean="0">
                  <a:solidFill>
                    <a:schemeClr val="accent1"/>
                  </a:solidFill>
                  <a:latin typeface="微软雅黑" panose="020B0503020204020204" charset="-122"/>
                  <a:ea typeface="微软雅黑" panose="020B0503020204020204" charset="-122"/>
                </a:rPr>
                <a:t>|</a:t>
              </a:r>
              <a:r>
                <a:rPr lang="zh-CN" altLang="en-US" sz="1100" dirty="0" smtClean="0">
                  <a:solidFill>
                    <a:schemeClr val="accent1"/>
                  </a:solidFill>
                  <a:latin typeface="微软雅黑" panose="020B0503020204020204" charset="-122"/>
                  <a:ea typeface="微软雅黑" panose="020B0503020204020204" charset="-122"/>
                </a:rPr>
                <a:t>通信接口</a:t>
              </a:r>
              <a:r>
                <a:rPr lang="zh-CN" sz="1100" dirty="0" smtClean="0">
                  <a:solidFill>
                    <a:schemeClr val="accent1"/>
                  </a:solidFill>
                  <a:latin typeface="微软雅黑" panose="020B0503020204020204" charset="-122"/>
                  <a:ea typeface="微软雅黑" panose="020B0503020204020204" charset="-122"/>
                </a:rPr>
                <a:t>）</a:t>
              </a:r>
              <a:endParaRPr lang="zh-CN" sz="1100" dirty="0">
                <a:solidFill>
                  <a:schemeClr val="accent1"/>
                </a:solidFill>
                <a:latin typeface="微软雅黑" panose="020B0503020204020204" charset="-122"/>
                <a:ea typeface="微软雅黑" panose="020B0503020204020204" charset="-122"/>
              </a:endParaRPr>
            </a:p>
          </p:txBody>
        </p:sp>
        <p:sp>
          <p:nvSpPr>
            <p:cNvPr id="15" name="椭圆 14"/>
            <p:cNvSpPr/>
            <p:nvPr/>
          </p:nvSpPr>
          <p:spPr>
            <a:xfrm>
              <a:off x="2195969" y="1730685"/>
              <a:ext cx="369332" cy="369332"/>
            </a:xfrm>
            <a:prstGeom prst="ellipse">
              <a:avLst/>
            </a:prstGeom>
            <a:solidFill>
              <a:schemeClr val="bg2"/>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6" name="TextBox 4"/>
            <p:cNvSpPr txBox="1"/>
            <p:nvPr/>
          </p:nvSpPr>
          <p:spPr>
            <a:xfrm>
              <a:off x="2167226" y="1750528"/>
              <a:ext cx="425116" cy="338554"/>
            </a:xfrm>
            <a:prstGeom prst="rect">
              <a:avLst/>
            </a:prstGeom>
            <a:noFill/>
          </p:spPr>
          <p:txBody>
            <a:bodyPr wrap="none" rtlCol="0">
              <a:spAutoFit/>
            </a:bodyPr>
            <a:lstStyle/>
            <a:p>
              <a:r>
                <a:rPr lang="en-US" altLang="zh-CN" sz="1600" dirty="0" smtClean="0">
                  <a:solidFill>
                    <a:srgbClr val="FFFFFF"/>
                  </a:solidFill>
                  <a:latin typeface="微软雅黑" panose="020B0503020204020204" charset="-122"/>
                  <a:ea typeface="微软雅黑" panose="020B0503020204020204" charset="-122"/>
                </a:rPr>
                <a:t>03</a:t>
              </a:r>
              <a:endParaRPr lang="zh-CN" altLang="en-US" sz="1100" dirty="0">
                <a:solidFill>
                  <a:srgbClr val="FFFFFF"/>
                </a:solidFill>
                <a:latin typeface="微软雅黑" panose="020B0503020204020204" charset="-122"/>
                <a:ea typeface="微软雅黑" panose="020B0503020204020204" charset="-122"/>
              </a:endParaRPr>
            </a:p>
          </p:txBody>
        </p:sp>
      </p:grpSp>
      <p:sp>
        <p:nvSpPr>
          <p:cNvPr id="17" name="圆角矩形 16"/>
          <p:cNvSpPr/>
          <p:nvPr/>
        </p:nvSpPr>
        <p:spPr>
          <a:xfrm>
            <a:off x="1845310" y="3417570"/>
            <a:ext cx="5954395" cy="467995"/>
          </a:xfrm>
          <a:prstGeom prst="roundRect">
            <a:avLst/>
          </a:prstGeom>
          <a:no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dirty="0">
              <a:solidFill>
                <a:schemeClr val="bg1"/>
              </a:solidFill>
            </a:endParaRPr>
          </a:p>
        </p:txBody>
      </p:sp>
      <p:grpSp>
        <p:nvGrpSpPr>
          <p:cNvPr id="18" name="组合 17"/>
          <p:cNvGrpSpPr/>
          <p:nvPr/>
        </p:nvGrpSpPr>
        <p:grpSpPr>
          <a:xfrm>
            <a:off x="2167226" y="3476561"/>
            <a:ext cx="738271" cy="369332"/>
            <a:chOff x="2167226" y="1730685"/>
            <a:chExt cx="738271" cy="369332"/>
          </a:xfrm>
        </p:grpSpPr>
        <p:sp>
          <p:nvSpPr>
            <p:cNvPr id="19" name="TextBox 4"/>
            <p:cNvSpPr txBox="1"/>
            <p:nvPr/>
          </p:nvSpPr>
          <p:spPr>
            <a:xfrm>
              <a:off x="2595617" y="1730685"/>
              <a:ext cx="309880" cy="337185"/>
            </a:xfrm>
            <a:prstGeom prst="rect">
              <a:avLst/>
            </a:prstGeom>
            <a:noFill/>
          </p:spPr>
          <p:txBody>
            <a:bodyPr wrap="none" rtlCol="0">
              <a:spAutoFit/>
            </a:bodyPr>
            <a:lstStyle/>
            <a:p>
              <a:r>
                <a:rPr lang="zh-CN" altLang="en-US" sz="1600" dirty="0" smtClean="0">
                  <a:solidFill>
                    <a:schemeClr val="accent1"/>
                  </a:solidFill>
                  <a:latin typeface="微软雅黑" panose="020B0503020204020204" charset="-122"/>
                  <a:ea typeface="微软雅黑" panose="020B0503020204020204" charset="-122"/>
                </a:rPr>
                <a:t> </a:t>
              </a:r>
              <a:endParaRPr lang="zh-CN" altLang="en-US" sz="1100" dirty="0">
                <a:solidFill>
                  <a:schemeClr val="accent1"/>
                </a:solidFill>
                <a:latin typeface="微软雅黑" panose="020B0503020204020204" charset="-122"/>
                <a:ea typeface="微软雅黑" panose="020B0503020204020204" charset="-122"/>
              </a:endParaRPr>
            </a:p>
          </p:txBody>
        </p:sp>
        <p:sp>
          <p:nvSpPr>
            <p:cNvPr id="20" name="椭圆 19"/>
            <p:cNvSpPr/>
            <p:nvPr/>
          </p:nvSpPr>
          <p:spPr>
            <a:xfrm>
              <a:off x="2195969" y="1730685"/>
              <a:ext cx="369332" cy="369332"/>
            </a:xfrm>
            <a:prstGeom prst="ellipse">
              <a:avLst/>
            </a:prstGeom>
            <a:solidFill>
              <a:schemeClr val="tx2"/>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1" name="TextBox 4"/>
            <p:cNvSpPr txBox="1"/>
            <p:nvPr/>
          </p:nvSpPr>
          <p:spPr>
            <a:xfrm>
              <a:off x="2167226" y="1750528"/>
              <a:ext cx="425116" cy="338554"/>
            </a:xfrm>
            <a:prstGeom prst="rect">
              <a:avLst/>
            </a:prstGeom>
            <a:noFill/>
          </p:spPr>
          <p:txBody>
            <a:bodyPr wrap="none" rtlCol="0">
              <a:spAutoFit/>
            </a:bodyPr>
            <a:lstStyle/>
            <a:p>
              <a:r>
                <a:rPr lang="en-US" altLang="zh-CN" sz="1600" dirty="0" smtClean="0">
                  <a:solidFill>
                    <a:srgbClr val="FFFFFF"/>
                  </a:solidFill>
                  <a:latin typeface="微软雅黑" panose="020B0503020204020204" charset="-122"/>
                  <a:ea typeface="微软雅黑" panose="020B0503020204020204" charset="-122"/>
                </a:rPr>
                <a:t>04</a:t>
              </a:r>
              <a:endParaRPr lang="zh-CN" altLang="en-US" sz="1100" dirty="0">
                <a:solidFill>
                  <a:srgbClr val="FFFFFF"/>
                </a:solidFill>
                <a:latin typeface="微软雅黑" panose="020B0503020204020204" charset="-122"/>
                <a:ea typeface="微软雅黑" panose="020B0503020204020204" charset="-122"/>
              </a:endParaRPr>
            </a:p>
          </p:txBody>
        </p:sp>
      </p:grpSp>
      <p:sp>
        <p:nvSpPr>
          <p:cNvPr id="22" name="Text Placeholder 8"/>
          <p:cNvSpPr txBox="1"/>
          <p:nvPr/>
        </p:nvSpPr>
        <p:spPr>
          <a:xfrm>
            <a:off x="4932040" y="411510"/>
            <a:ext cx="3495354" cy="457200"/>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r">
              <a:buNone/>
            </a:pPr>
            <a:r>
              <a:rPr lang="zh-CN" altLang="en-US" sz="2800" dirty="0" smtClean="0">
                <a:solidFill>
                  <a:schemeClr val="bg1"/>
                </a:solidFill>
                <a:latin typeface="微软雅黑" panose="020B0503020204020204" charset="-122"/>
                <a:ea typeface="微软雅黑" panose="020B0503020204020204" charset="-122"/>
              </a:rPr>
              <a:t>本次汇报</a:t>
            </a:r>
            <a:r>
              <a:rPr lang="zh-CN" altLang="en-US" sz="2800" dirty="0" smtClean="0">
                <a:solidFill>
                  <a:schemeClr val="bg1"/>
                </a:solidFill>
                <a:latin typeface="微软雅黑" panose="020B0503020204020204" charset="-122"/>
                <a:ea typeface="微软雅黑" panose="020B0503020204020204" charset="-122"/>
              </a:rPr>
              <a:t>内容</a:t>
            </a:r>
            <a:endParaRPr lang="zh-CN" altLang="en-US" sz="2800" dirty="0" smtClean="0">
              <a:solidFill>
                <a:schemeClr val="bg1"/>
              </a:solidFill>
              <a:latin typeface="微软雅黑" panose="020B0503020204020204" charset="-122"/>
              <a:ea typeface="微软雅黑" panose="020B0503020204020204" charset="-122"/>
            </a:endParaRPr>
          </a:p>
        </p:txBody>
      </p:sp>
      <p:sp>
        <p:nvSpPr>
          <p:cNvPr id="23" name="Text Placeholder 9"/>
          <p:cNvSpPr txBox="1"/>
          <p:nvPr/>
        </p:nvSpPr>
        <p:spPr>
          <a:xfrm>
            <a:off x="4932040" y="837028"/>
            <a:ext cx="3495353" cy="362769"/>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r">
              <a:buNone/>
            </a:pPr>
            <a:r>
              <a:rPr lang="zh-CN" altLang="en-US" sz="1500" dirty="0" smtClean="0">
                <a:solidFill>
                  <a:schemeClr val="accent1"/>
                </a:solidFill>
                <a:latin typeface="微软雅黑" panose="020B0503020204020204" charset="-122"/>
                <a:ea typeface="微软雅黑" panose="020B0503020204020204" charset="-122"/>
              </a:rPr>
              <a:t>基于</a:t>
            </a:r>
            <a:r>
              <a:rPr lang="en-US" altLang="zh-CN" sz="1500" dirty="0" smtClean="0">
                <a:solidFill>
                  <a:schemeClr val="accent1"/>
                </a:solidFill>
                <a:latin typeface="微软雅黑" panose="020B0503020204020204" charset="-122"/>
                <a:ea typeface="微软雅黑" panose="020B0503020204020204" charset="-122"/>
              </a:rPr>
              <a:t>OOA</a:t>
            </a:r>
            <a:r>
              <a:rPr lang="zh-CN" altLang="en-US" sz="1500" dirty="0" smtClean="0">
                <a:solidFill>
                  <a:schemeClr val="accent1"/>
                </a:solidFill>
                <a:latin typeface="微软雅黑" panose="020B0503020204020204" charset="-122"/>
                <a:ea typeface="微软雅黑" panose="020B0503020204020204" charset="-122"/>
              </a:rPr>
              <a:t>阶段需求分析</a:t>
            </a:r>
            <a:endParaRPr lang="zh-CN" altLang="en-US" sz="1500" dirty="0" smtClean="0">
              <a:solidFill>
                <a:schemeClr val="accent1"/>
              </a:solidFill>
              <a:latin typeface="微软雅黑" panose="020B0503020204020204" charset="-122"/>
              <a:ea typeface="微软雅黑" panose="020B0503020204020204" charset="-122"/>
            </a:endParaRPr>
          </a:p>
        </p:txBody>
      </p:sp>
      <p:cxnSp>
        <p:nvCxnSpPr>
          <p:cNvPr id="24" name="Straight Connector 12"/>
          <p:cNvCxnSpPr/>
          <p:nvPr/>
        </p:nvCxnSpPr>
        <p:spPr>
          <a:xfrm>
            <a:off x="8456792" y="469156"/>
            <a:ext cx="0" cy="53949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5" name="TextBox 4"/>
          <p:cNvSpPr txBox="1"/>
          <p:nvPr/>
        </p:nvSpPr>
        <p:spPr>
          <a:xfrm>
            <a:off x="2596252" y="3476831"/>
            <a:ext cx="3531870" cy="337185"/>
          </a:xfrm>
          <a:prstGeom prst="rect">
            <a:avLst/>
          </a:prstGeom>
          <a:noFill/>
        </p:spPr>
        <p:txBody>
          <a:bodyPr wrap="none" rtlCol="0">
            <a:spAutoFit/>
          </a:bodyPr>
          <a:p>
            <a:pPr algn="l"/>
            <a:r>
              <a:rPr lang="zh-CN" altLang="en-US" sz="1600" dirty="0" smtClean="0">
                <a:solidFill>
                  <a:schemeClr val="accent1"/>
                </a:solidFill>
                <a:latin typeface="微软雅黑" panose="020B0503020204020204" charset="-122"/>
                <a:ea typeface="微软雅黑" panose="020B0503020204020204" charset="-122"/>
              </a:rPr>
              <a:t>实体及属性</a:t>
            </a:r>
            <a:r>
              <a:rPr lang="en-US" altLang="zh-CN" sz="1600" dirty="0" smtClean="0">
                <a:solidFill>
                  <a:schemeClr val="accent1"/>
                </a:solidFill>
                <a:latin typeface="微软雅黑" panose="020B0503020204020204" charset="-122"/>
                <a:ea typeface="微软雅黑" panose="020B0503020204020204" charset="-122"/>
              </a:rPr>
              <a:t>+</a:t>
            </a:r>
            <a:r>
              <a:rPr lang="zh-CN" altLang="en-US" sz="1600" dirty="0" smtClean="0">
                <a:solidFill>
                  <a:schemeClr val="accent1"/>
                </a:solidFill>
                <a:latin typeface="微软雅黑" panose="020B0503020204020204" charset="-122"/>
                <a:ea typeface="微软雅黑" panose="020B0503020204020204" charset="-122"/>
              </a:rPr>
              <a:t>数据库设计</a:t>
            </a:r>
            <a:r>
              <a:rPr lang="en-US" altLang="zh-CN" sz="1600" dirty="0" smtClean="0">
                <a:solidFill>
                  <a:schemeClr val="accent1"/>
                </a:solidFill>
                <a:latin typeface="微软雅黑" panose="020B0503020204020204" charset="-122"/>
                <a:ea typeface="微软雅黑" panose="020B0503020204020204" charset="-122"/>
              </a:rPr>
              <a:t>+</a:t>
            </a:r>
            <a:r>
              <a:rPr lang="zh-CN" altLang="en-US" sz="1600" dirty="0" smtClean="0">
                <a:solidFill>
                  <a:schemeClr val="accent1"/>
                </a:solidFill>
                <a:latin typeface="微软雅黑" panose="020B0503020204020204" charset="-122"/>
                <a:ea typeface="微软雅黑" panose="020B0503020204020204" charset="-122"/>
              </a:rPr>
              <a:t>安全性设计</a:t>
            </a:r>
            <a:endParaRPr lang="zh-CN" altLang="en-US" sz="1600" dirty="0" smtClean="0">
              <a:solidFill>
                <a:schemeClr val="accent1"/>
              </a:solidFill>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outVertical)">
                                      <p:cBhvr>
                                        <p:cTn id="7" dur="500"/>
                                        <p:tgtEl>
                                          <p:spTgt spid="2"/>
                                        </p:tgtEl>
                                      </p:cBhvr>
                                    </p:animEffect>
                                  </p:childTnLst>
                                </p:cTn>
                              </p:par>
                            </p:childTnLst>
                          </p:cTn>
                        </p:par>
                        <p:par>
                          <p:cTn id="8" fill="hold">
                            <p:stCondLst>
                              <p:cond delay="500"/>
                            </p:stCondLst>
                            <p:childTnLst>
                              <p:par>
                                <p:cTn id="9" presetID="26" presetClass="emph" presetSubtype="0" fill="hold" grpId="1" nodeType="afterEffect">
                                  <p:stCondLst>
                                    <p:cond delay="0"/>
                                  </p:stCondLst>
                                  <p:childTnLst>
                                    <p:animEffect transition="out" filter="fade">
                                      <p:cBhvr>
                                        <p:cTn id="10" dur="500" tmFilter="0, 0; .2, .5; .8, .5; 1, 0"/>
                                        <p:tgtEl>
                                          <p:spTgt spid="2"/>
                                        </p:tgtEl>
                                      </p:cBhvr>
                                    </p:animEffect>
                                    <p:animScale>
                                      <p:cBhvr>
                                        <p:cTn id="11" dur="250" autoRev="1" fill="hold"/>
                                        <p:tgtEl>
                                          <p:spTgt spid="2"/>
                                        </p:tgtEl>
                                      </p:cBhvr>
                                      <p:by x="105000" y="105000"/>
                                    </p:animScale>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left)">
                                      <p:cBhvr>
                                        <p:cTn id="15" dur="500"/>
                                        <p:tgtEl>
                                          <p:spTgt spid="3"/>
                                        </p:tgtEl>
                                      </p:cBhvr>
                                    </p:animEffect>
                                  </p:childTnLst>
                                </p:cTn>
                              </p:par>
                            </p:childTnLst>
                          </p:cTn>
                        </p:par>
                        <p:par>
                          <p:cTn id="16" fill="hold">
                            <p:stCondLst>
                              <p:cond delay="1500"/>
                            </p:stCondLst>
                            <p:childTnLst>
                              <p:par>
                                <p:cTn id="17" presetID="16" presetClass="entr" presetSubtype="37" fill="hold" grpId="0"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barn(outVertical)">
                                      <p:cBhvr>
                                        <p:cTn id="19" dur="500"/>
                                        <p:tgtEl>
                                          <p:spTgt spid="7"/>
                                        </p:tgtEl>
                                      </p:cBhvr>
                                    </p:animEffect>
                                  </p:childTnLst>
                                </p:cTn>
                              </p:par>
                            </p:childTnLst>
                          </p:cTn>
                        </p:par>
                        <p:par>
                          <p:cTn id="20" fill="hold">
                            <p:stCondLst>
                              <p:cond delay="2000"/>
                            </p:stCondLst>
                            <p:childTnLst>
                              <p:par>
                                <p:cTn id="21" presetID="26" presetClass="emph" presetSubtype="0" fill="hold" grpId="1" nodeType="afterEffect">
                                  <p:stCondLst>
                                    <p:cond delay="0"/>
                                  </p:stCondLst>
                                  <p:childTnLst>
                                    <p:animEffect transition="out" filter="fade">
                                      <p:cBhvr>
                                        <p:cTn id="22" dur="500" tmFilter="0, 0; .2, .5; .8, .5; 1, 0"/>
                                        <p:tgtEl>
                                          <p:spTgt spid="7"/>
                                        </p:tgtEl>
                                      </p:cBhvr>
                                    </p:animEffect>
                                    <p:animScale>
                                      <p:cBhvr>
                                        <p:cTn id="23" dur="250" autoRev="1" fill="hold"/>
                                        <p:tgtEl>
                                          <p:spTgt spid="7"/>
                                        </p:tgtEl>
                                      </p:cBhvr>
                                      <p:by x="105000" y="105000"/>
                                    </p:animScale>
                                  </p:childTnLst>
                                </p:cTn>
                              </p:par>
                            </p:childTnLst>
                          </p:cTn>
                        </p:par>
                        <p:par>
                          <p:cTn id="24" fill="hold">
                            <p:stCondLst>
                              <p:cond delay="2500"/>
                            </p:stCondLst>
                            <p:childTnLst>
                              <p:par>
                                <p:cTn id="25" presetID="22" presetClass="entr" presetSubtype="8" fill="hold" nodeType="after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wipe(left)">
                                      <p:cBhvr>
                                        <p:cTn id="27" dur="500"/>
                                        <p:tgtEl>
                                          <p:spTgt spid="8"/>
                                        </p:tgtEl>
                                      </p:cBhvr>
                                    </p:animEffect>
                                  </p:childTnLst>
                                </p:cTn>
                              </p:par>
                            </p:childTnLst>
                          </p:cTn>
                        </p:par>
                        <p:par>
                          <p:cTn id="28" fill="hold">
                            <p:stCondLst>
                              <p:cond delay="3000"/>
                            </p:stCondLst>
                            <p:childTnLst>
                              <p:par>
                                <p:cTn id="29" presetID="16" presetClass="entr" presetSubtype="37" fill="hold" grpId="0" nodeType="after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barn(outVertical)">
                                      <p:cBhvr>
                                        <p:cTn id="31" dur="500"/>
                                        <p:tgtEl>
                                          <p:spTgt spid="12"/>
                                        </p:tgtEl>
                                      </p:cBhvr>
                                    </p:animEffect>
                                  </p:childTnLst>
                                </p:cTn>
                              </p:par>
                            </p:childTnLst>
                          </p:cTn>
                        </p:par>
                        <p:par>
                          <p:cTn id="32" fill="hold">
                            <p:stCondLst>
                              <p:cond delay="3500"/>
                            </p:stCondLst>
                            <p:childTnLst>
                              <p:par>
                                <p:cTn id="33" presetID="26" presetClass="emph" presetSubtype="0" fill="hold" grpId="1" nodeType="afterEffect">
                                  <p:stCondLst>
                                    <p:cond delay="0"/>
                                  </p:stCondLst>
                                  <p:childTnLst>
                                    <p:animEffect transition="out" filter="fade">
                                      <p:cBhvr>
                                        <p:cTn id="34" dur="500" tmFilter="0, 0; .2, .5; .8, .5; 1, 0"/>
                                        <p:tgtEl>
                                          <p:spTgt spid="12"/>
                                        </p:tgtEl>
                                      </p:cBhvr>
                                    </p:animEffect>
                                    <p:animScale>
                                      <p:cBhvr>
                                        <p:cTn id="35" dur="250" autoRev="1" fill="hold"/>
                                        <p:tgtEl>
                                          <p:spTgt spid="12"/>
                                        </p:tgtEl>
                                      </p:cBhvr>
                                      <p:by x="105000" y="105000"/>
                                    </p:animScale>
                                  </p:childTnLst>
                                </p:cTn>
                              </p:par>
                            </p:childTnLst>
                          </p:cTn>
                        </p:par>
                        <p:par>
                          <p:cTn id="36" fill="hold">
                            <p:stCondLst>
                              <p:cond delay="4000"/>
                            </p:stCondLst>
                            <p:childTnLst>
                              <p:par>
                                <p:cTn id="37" presetID="22" presetClass="entr" presetSubtype="8" fill="hold" nodeType="after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wipe(left)">
                                      <p:cBhvr>
                                        <p:cTn id="39" dur="500"/>
                                        <p:tgtEl>
                                          <p:spTgt spid="13"/>
                                        </p:tgtEl>
                                      </p:cBhvr>
                                    </p:animEffect>
                                  </p:childTnLst>
                                </p:cTn>
                              </p:par>
                            </p:childTnLst>
                          </p:cTn>
                        </p:par>
                        <p:par>
                          <p:cTn id="40" fill="hold">
                            <p:stCondLst>
                              <p:cond delay="4500"/>
                            </p:stCondLst>
                            <p:childTnLst>
                              <p:par>
                                <p:cTn id="41" presetID="16" presetClass="entr" presetSubtype="37" fill="hold" grpId="0" nodeType="afterEffect">
                                  <p:stCondLst>
                                    <p:cond delay="0"/>
                                  </p:stCondLst>
                                  <p:childTnLst>
                                    <p:set>
                                      <p:cBhvr>
                                        <p:cTn id="42" dur="1" fill="hold">
                                          <p:stCondLst>
                                            <p:cond delay="0"/>
                                          </p:stCondLst>
                                        </p:cTn>
                                        <p:tgtEl>
                                          <p:spTgt spid="17"/>
                                        </p:tgtEl>
                                        <p:attrNameLst>
                                          <p:attrName>style.visibility</p:attrName>
                                        </p:attrNameLst>
                                      </p:cBhvr>
                                      <p:to>
                                        <p:strVal val="visible"/>
                                      </p:to>
                                    </p:set>
                                    <p:animEffect transition="in" filter="barn(outVertical)">
                                      <p:cBhvr>
                                        <p:cTn id="43" dur="500"/>
                                        <p:tgtEl>
                                          <p:spTgt spid="17"/>
                                        </p:tgtEl>
                                      </p:cBhvr>
                                    </p:animEffect>
                                  </p:childTnLst>
                                </p:cTn>
                              </p:par>
                            </p:childTnLst>
                          </p:cTn>
                        </p:par>
                        <p:par>
                          <p:cTn id="44" fill="hold">
                            <p:stCondLst>
                              <p:cond delay="5000"/>
                            </p:stCondLst>
                            <p:childTnLst>
                              <p:par>
                                <p:cTn id="45" presetID="26" presetClass="emph" presetSubtype="0" fill="hold" grpId="1" nodeType="afterEffect">
                                  <p:stCondLst>
                                    <p:cond delay="0"/>
                                  </p:stCondLst>
                                  <p:childTnLst>
                                    <p:animEffect transition="out" filter="fade">
                                      <p:cBhvr>
                                        <p:cTn id="46" dur="500" tmFilter="0, 0; .2, .5; .8, .5; 1, 0"/>
                                        <p:tgtEl>
                                          <p:spTgt spid="17"/>
                                        </p:tgtEl>
                                      </p:cBhvr>
                                    </p:animEffect>
                                    <p:animScale>
                                      <p:cBhvr>
                                        <p:cTn id="47" dur="250" autoRev="1" fill="hold"/>
                                        <p:tgtEl>
                                          <p:spTgt spid="17"/>
                                        </p:tgtEl>
                                      </p:cBhvr>
                                      <p:by x="105000" y="105000"/>
                                    </p:animScale>
                                  </p:childTnLst>
                                </p:cTn>
                              </p:par>
                            </p:childTnLst>
                          </p:cTn>
                        </p:par>
                        <p:par>
                          <p:cTn id="48" fill="hold">
                            <p:stCondLst>
                              <p:cond delay="5500"/>
                            </p:stCondLst>
                            <p:childTnLst>
                              <p:par>
                                <p:cTn id="49" presetID="22" presetClass="entr" presetSubtype="8" fill="hold" nodeType="afterEffect">
                                  <p:stCondLst>
                                    <p:cond delay="0"/>
                                  </p:stCondLst>
                                  <p:childTnLst>
                                    <p:set>
                                      <p:cBhvr>
                                        <p:cTn id="50" dur="1" fill="hold">
                                          <p:stCondLst>
                                            <p:cond delay="0"/>
                                          </p:stCondLst>
                                        </p:cTn>
                                        <p:tgtEl>
                                          <p:spTgt spid="18"/>
                                        </p:tgtEl>
                                        <p:attrNameLst>
                                          <p:attrName>style.visibility</p:attrName>
                                        </p:attrNameLst>
                                      </p:cBhvr>
                                      <p:to>
                                        <p:strVal val="visible"/>
                                      </p:to>
                                    </p:set>
                                    <p:animEffect transition="in" filter="wipe(left)">
                                      <p:cBhvr>
                                        <p:cTn id="51"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2" grpId="1" bldLvl="0" animBg="1"/>
      <p:bldP spid="7" grpId="0" bldLvl="0" animBg="1"/>
      <p:bldP spid="7" grpId="1" bldLvl="0" animBg="1"/>
      <p:bldP spid="12" grpId="0" bldLvl="0" animBg="1"/>
      <p:bldP spid="12" grpId="1" bldLvl="0" animBg="1"/>
      <p:bldP spid="17" grpId="0" bldLvl="0" animBg="1"/>
      <p:bldP spid="17" grpId="1" bldLvl="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5" name="Text Box 2"/>
          <p:cNvSpPr txBox="1">
            <a:spLocks noChangeArrowheads="1"/>
          </p:cNvSpPr>
          <p:nvPr/>
        </p:nvSpPr>
        <p:spPr bwMode="auto">
          <a:xfrm>
            <a:off x="1763688" y="2086443"/>
            <a:ext cx="5840730" cy="5638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txBody>
          <a:bodyPr>
            <a:spAutoFit/>
          </a:bodyPr>
          <a:lstStyle>
            <a:lvl1pPr eaLnBrk="0" hangingPunct="0">
              <a:defRPr baseline="-25000">
                <a:solidFill>
                  <a:schemeClr val="tx1"/>
                </a:solidFill>
                <a:latin typeface="Arial" panose="020B0604020202020204" pitchFamily="34" charset="0"/>
              </a:defRPr>
            </a:lvl1pPr>
            <a:lvl2pPr marL="742950" indent="-285750" eaLnBrk="0" hangingPunct="0">
              <a:defRPr baseline="-25000">
                <a:solidFill>
                  <a:schemeClr val="tx1"/>
                </a:solidFill>
                <a:latin typeface="Arial" panose="020B0604020202020204" pitchFamily="34" charset="0"/>
              </a:defRPr>
            </a:lvl2pPr>
            <a:lvl3pPr marL="1143000" indent="-228600" eaLnBrk="0" hangingPunct="0">
              <a:defRPr baseline="-25000">
                <a:solidFill>
                  <a:schemeClr val="tx1"/>
                </a:solidFill>
                <a:latin typeface="Arial" panose="020B0604020202020204" pitchFamily="34" charset="0"/>
              </a:defRPr>
            </a:lvl3pPr>
            <a:lvl4pPr marL="1600200" indent="-228600" eaLnBrk="0" hangingPunct="0">
              <a:defRPr baseline="-25000">
                <a:solidFill>
                  <a:schemeClr val="tx1"/>
                </a:solidFill>
                <a:latin typeface="Arial" panose="020B0604020202020204" pitchFamily="34" charset="0"/>
              </a:defRPr>
            </a:lvl4pPr>
            <a:lvl5pPr marL="2057400" indent="-228600" eaLnBrk="0" hangingPunct="0">
              <a:defRPr baseline="-25000">
                <a:solidFill>
                  <a:schemeClr val="tx1"/>
                </a:solidFill>
                <a:latin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baseline="-25000">
                <a:solidFill>
                  <a:schemeClr val="tx1"/>
                </a:solidFill>
                <a:latin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baseline="-25000">
                <a:solidFill>
                  <a:schemeClr val="tx1"/>
                </a:solidFill>
                <a:latin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baseline="-25000">
                <a:solidFill>
                  <a:schemeClr val="tx1"/>
                </a:solidFill>
                <a:latin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baseline="-25000">
                <a:solidFill>
                  <a:schemeClr val="tx1"/>
                </a:solidFill>
                <a:latin typeface="Arial" panose="020B0604020202020204" pitchFamily="34" charset="0"/>
              </a:defRPr>
            </a:lvl9pPr>
          </a:lstStyle>
          <a:p>
            <a:pPr algn="ctr" eaLnBrk="1" hangingPunct="1">
              <a:lnSpc>
                <a:spcPct val="110000"/>
              </a:lnSpc>
            </a:pPr>
            <a:r>
              <a:rPr lang="en-US" altLang="zh-CN" sz="2400" b="1" baseline="0" dirty="0" smtClean="0">
                <a:gradFill flip="none" rotWithShape="1">
                  <a:gsLst>
                    <a:gs pos="0">
                      <a:schemeClr val="accent5">
                        <a:lumMod val="0"/>
                        <a:lumOff val="100000"/>
                      </a:schemeClr>
                    </a:gs>
                    <a:gs pos="35000">
                      <a:srgbClr val="5383E7"/>
                    </a:gs>
                    <a:gs pos="100000">
                      <a:srgbClr val="243A64"/>
                    </a:gs>
                  </a:gsLst>
                  <a:path path="circle">
                    <a:fillToRect l="50000" t="-80000" r="50000" b="180000"/>
                  </a:path>
                  <a:tileRect/>
                </a:gradFill>
                <a:latin typeface="华文楷体" panose="02010600040101010101" pitchFamily="2" charset="-122"/>
                <a:ea typeface="华文楷体" panose="02010600040101010101" pitchFamily="2" charset="-122"/>
                <a:sym typeface="+mn-ea"/>
              </a:rPr>
              <a:t>三 接口设计+数据流+泳道图</a:t>
            </a:r>
            <a:endParaRPr lang="zh-CN" altLang="en-US" sz="4300" b="1" baseline="0" dirty="0">
              <a:gradFill flip="none" rotWithShape="1">
                <a:gsLst>
                  <a:gs pos="0">
                    <a:schemeClr val="accent5">
                      <a:lumMod val="0"/>
                      <a:lumOff val="100000"/>
                    </a:schemeClr>
                  </a:gs>
                  <a:gs pos="35000">
                    <a:srgbClr val="5383E7"/>
                  </a:gs>
                  <a:gs pos="100000">
                    <a:srgbClr val="243A64"/>
                  </a:gs>
                </a:gsLst>
                <a:path path="circle">
                  <a:fillToRect l="50000" t="-80000" r="50000" b="180000"/>
                </a:path>
                <a:tileRect/>
              </a:gradFill>
              <a:latin typeface="华文楷体" panose="02010600040101010101" pitchFamily="2" charset="-122"/>
              <a:ea typeface="华文楷体" panose="02010600040101010101" pitchFamily="2" charset="-122"/>
            </a:endParaRPr>
          </a:p>
        </p:txBody>
      </p:sp>
      <p:sp>
        <p:nvSpPr>
          <p:cNvPr id="6" name="Text Box 2"/>
          <p:cNvSpPr txBox="1">
            <a:spLocks noChangeArrowheads="1"/>
          </p:cNvSpPr>
          <p:nvPr/>
        </p:nvSpPr>
        <p:spPr bwMode="auto">
          <a:xfrm>
            <a:off x="1763688" y="2523408"/>
            <a:ext cx="5840730" cy="3448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txBody>
          <a:bodyPr>
            <a:spAutoFit/>
          </a:bodyPr>
          <a:lstStyle>
            <a:lvl1pPr eaLnBrk="0" hangingPunct="0">
              <a:defRPr baseline="-25000">
                <a:solidFill>
                  <a:schemeClr val="tx1"/>
                </a:solidFill>
                <a:latin typeface="Arial" panose="020B0604020202020204" pitchFamily="34" charset="0"/>
              </a:defRPr>
            </a:lvl1pPr>
            <a:lvl2pPr marL="742950" indent="-285750" eaLnBrk="0" hangingPunct="0">
              <a:defRPr baseline="-25000">
                <a:solidFill>
                  <a:schemeClr val="tx1"/>
                </a:solidFill>
                <a:latin typeface="Arial" panose="020B0604020202020204" pitchFamily="34" charset="0"/>
              </a:defRPr>
            </a:lvl2pPr>
            <a:lvl3pPr marL="1143000" indent="-228600" eaLnBrk="0" hangingPunct="0">
              <a:defRPr baseline="-25000">
                <a:solidFill>
                  <a:schemeClr val="tx1"/>
                </a:solidFill>
                <a:latin typeface="Arial" panose="020B0604020202020204" pitchFamily="34" charset="0"/>
              </a:defRPr>
            </a:lvl3pPr>
            <a:lvl4pPr marL="1600200" indent="-228600" eaLnBrk="0" hangingPunct="0">
              <a:defRPr baseline="-25000">
                <a:solidFill>
                  <a:schemeClr val="tx1"/>
                </a:solidFill>
                <a:latin typeface="Arial" panose="020B0604020202020204" pitchFamily="34" charset="0"/>
              </a:defRPr>
            </a:lvl4pPr>
            <a:lvl5pPr marL="2057400" indent="-228600" eaLnBrk="0" hangingPunct="0">
              <a:defRPr baseline="-25000">
                <a:solidFill>
                  <a:schemeClr val="tx1"/>
                </a:solidFill>
                <a:latin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baseline="-25000">
                <a:solidFill>
                  <a:schemeClr val="tx1"/>
                </a:solidFill>
                <a:latin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baseline="-25000">
                <a:solidFill>
                  <a:schemeClr val="tx1"/>
                </a:solidFill>
                <a:latin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baseline="-25000">
                <a:solidFill>
                  <a:schemeClr val="tx1"/>
                </a:solidFill>
                <a:latin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baseline="-25000">
                <a:solidFill>
                  <a:schemeClr val="tx1"/>
                </a:solidFill>
                <a:latin typeface="Arial" panose="020B0604020202020204" pitchFamily="34" charset="0"/>
              </a:defRPr>
            </a:lvl9pPr>
          </a:lstStyle>
          <a:p>
            <a:pPr algn="ctr" eaLnBrk="1" hangingPunct="1">
              <a:lnSpc>
                <a:spcPct val="110000"/>
              </a:lnSpc>
            </a:pPr>
            <a:r>
              <a:rPr lang="en-US" altLang="zh-CN" sz="1500" baseline="0" dirty="0" smtClean="0">
                <a:gradFill flip="none" rotWithShape="1">
                  <a:gsLst>
                    <a:gs pos="0">
                      <a:schemeClr val="accent5">
                        <a:lumMod val="0"/>
                        <a:lumOff val="100000"/>
                      </a:schemeClr>
                    </a:gs>
                    <a:gs pos="35000">
                      <a:srgbClr val="5383E7"/>
                    </a:gs>
                    <a:gs pos="100000">
                      <a:srgbClr val="243A64"/>
                    </a:gs>
                  </a:gsLst>
                  <a:path path="circle">
                    <a:fillToRect l="50000" t="-80000" r="50000" b="180000"/>
                  </a:path>
                  <a:tileRect/>
                </a:gradFill>
                <a:latin typeface="华文楷体" panose="02010600040101010101" pitchFamily="2" charset="-122"/>
                <a:ea typeface="华文楷体" panose="02010600040101010101" pitchFamily="2" charset="-122"/>
              </a:rPr>
              <a:t>——</a:t>
            </a:r>
            <a:r>
              <a:rPr lang="zh-CN" altLang="en-US" sz="1500" baseline="0" dirty="0" smtClean="0">
                <a:gradFill flip="none" rotWithShape="1">
                  <a:gsLst>
                    <a:gs pos="0">
                      <a:schemeClr val="accent5">
                        <a:lumMod val="0"/>
                        <a:lumOff val="100000"/>
                      </a:schemeClr>
                    </a:gs>
                    <a:gs pos="35000">
                      <a:srgbClr val="5383E7"/>
                    </a:gs>
                    <a:gs pos="100000">
                      <a:srgbClr val="243A64"/>
                    </a:gs>
                  </a:gsLst>
                  <a:path path="circle">
                    <a:fillToRect l="50000" t="-80000" r="50000" b="180000"/>
                  </a:path>
                  <a:tileRect/>
                </a:gradFill>
                <a:latin typeface="华文楷体" panose="02010600040101010101" pitchFamily="2" charset="-122"/>
                <a:ea typeface="华文楷体" panose="02010600040101010101" pitchFamily="2" charset="-122"/>
              </a:rPr>
              <a:t>（用户界面|软件接口|通信接口）</a:t>
            </a:r>
            <a:r>
              <a:rPr lang="en-US" altLang="zh-CN" sz="1500" baseline="0" dirty="0" smtClean="0">
                <a:gradFill flip="none" rotWithShape="1">
                  <a:gsLst>
                    <a:gs pos="0">
                      <a:schemeClr val="accent5">
                        <a:lumMod val="0"/>
                        <a:lumOff val="100000"/>
                      </a:schemeClr>
                    </a:gs>
                    <a:gs pos="35000">
                      <a:srgbClr val="5383E7"/>
                    </a:gs>
                    <a:gs pos="100000">
                      <a:srgbClr val="243A64"/>
                    </a:gs>
                  </a:gsLst>
                  <a:path path="circle">
                    <a:fillToRect l="50000" t="-80000" r="50000" b="180000"/>
                  </a:path>
                  <a:tileRect/>
                </a:gradFill>
                <a:latin typeface="华文楷体" panose="02010600040101010101" pitchFamily="2" charset="-122"/>
                <a:ea typeface="华文楷体" panose="02010600040101010101" pitchFamily="2" charset="-122"/>
              </a:rPr>
              <a:t>——</a:t>
            </a:r>
            <a:endParaRPr lang="en-US" altLang="zh-CN" sz="1500" baseline="0" dirty="0">
              <a:gradFill flip="none" rotWithShape="1">
                <a:gsLst>
                  <a:gs pos="0">
                    <a:schemeClr val="accent5">
                      <a:lumMod val="0"/>
                      <a:lumOff val="100000"/>
                    </a:schemeClr>
                  </a:gs>
                  <a:gs pos="35000">
                    <a:srgbClr val="5383E7"/>
                  </a:gs>
                  <a:gs pos="100000">
                    <a:srgbClr val="243A64"/>
                  </a:gs>
                </a:gsLst>
                <a:path path="circle">
                  <a:fillToRect l="50000" t="-80000" r="50000" b="180000"/>
                </a:path>
                <a:tileRect/>
              </a:gradFill>
              <a:latin typeface="华文楷体" panose="02010600040101010101" pitchFamily="2" charset="-122"/>
              <a:ea typeface="华文楷体" panose="0201060004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outVertic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800" fill="hold"/>
                                        <p:tgtEl>
                                          <p:spTgt spid="5"/>
                                        </p:tgtEl>
                                        <p:attrNameLst>
                                          <p:attrName>ppt_w</p:attrName>
                                        </p:attrNameLst>
                                      </p:cBhvr>
                                      <p:tavLst>
                                        <p:tav tm="0">
                                          <p:val>
                                            <p:fltVal val="0"/>
                                          </p:val>
                                        </p:tav>
                                        <p:tav tm="100000">
                                          <p:val>
                                            <p:strVal val="#ppt_w"/>
                                          </p:val>
                                        </p:tav>
                                      </p:tavLst>
                                    </p:anim>
                                    <p:anim calcmode="lin" valueType="num">
                                      <p:cBhvr>
                                        <p:cTn id="13" dur="800" fill="hold"/>
                                        <p:tgtEl>
                                          <p:spTgt spid="5"/>
                                        </p:tgtEl>
                                        <p:attrNameLst>
                                          <p:attrName>ppt_h</p:attrName>
                                        </p:attrNameLst>
                                      </p:cBhvr>
                                      <p:tavLst>
                                        <p:tav tm="0">
                                          <p:val>
                                            <p:fltVal val="0"/>
                                          </p:val>
                                        </p:tav>
                                        <p:tav tm="100000">
                                          <p:val>
                                            <p:strVal val="#ppt_h"/>
                                          </p:val>
                                        </p:tav>
                                      </p:tavLst>
                                    </p:anim>
                                    <p:animEffect transition="in" filter="fade">
                                      <p:cBhvr>
                                        <p:cTn id="14" dur="800"/>
                                        <p:tgtEl>
                                          <p:spTgt spid="5"/>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p:cTn id="19" dur="800" fill="hold"/>
                                        <p:tgtEl>
                                          <p:spTgt spid="6"/>
                                        </p:tgtEl>
                                        <p:attrNameLst>
                                          <p:attrName>ppt_w</p:attrName>
                                        </p:attrNameLst>
                                      </p:cBhvr>
                                      <p:tavLst>
                                        <p:tav tm="0">
                                          <p:val>
                                            <p:fltVal val="0"/>
                                          </p:val>
                                        </p:tav>
                                        <p:tav tm="100000">
                                          <p:val>
                                            <p:strVal val="#ppt_w"/>
                                          </p:val>
                                        </p:tav>
                                      </p:tavLst>
                                    </p:anim>
                                    <p:anim calcmode="lin" valueType="num">
                                      <p:cBhvr>
                                        <p:cTn id="20" dur="800" fill="hold"/>
                                        <p:tgtEl>
                                          <p:spTgt spid="6"/>
                                        </p:tgtEl>
                                        <p:attrNameLst>
                                          <p:attrName>ppt_h</p:attrName>
                                        </p:attrNameLst>
                                      </p:cBhvr>
                                      <p:tavLst>
                                        <p:tav tm="0">
                                          <p:val>
                                            <p:fltVal val="0"/>
                                          </p:val>
                                        </p:tav>
                                        <p:tav tm="100000">
                                          <p:val>
                                            <p:strVal val="#ppt_h"/>
                                          </p:val>
                                        </p:tav>
                                      </p:tavLst>
                                    </p:anim>
                                    <p:animEffect transition="in" filter="fade">
                                      <p:cBhvr>
                                        <p:cTn id="21" dur="8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6" grpId="0" bldLvl="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8"/>
          <p:cNvSpPr txBox="1"/>
          <p:nvPr/>
        </p:nvSpPr>
        <p:spPr>
          <a:xfrm>
            <a:off x="4932040" y="469295"/>
            <a:ext cx="3495354" cy="457200"/>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r">
              <a:buNone/>
            </a:pPr>
            <a:r>
              <a:rPr lang="zh-CN" altLang="en-US" sz="2800" dirty="0" smtClean="0">
                <a:latin typeface="微软雅黑" panose="020B0503020204020204" charset="-122"/>
                <a:ea typeface="微软雅黑" panose="020B0503020204020204" charset="-122"/>
              </a:rPr>
              <a:t>用户界面</a:t>
            </a:r>
            <a:endParaRPr lang="zh-CN" altLang="en-US" sz="2800" dirty="0" smtClean="0">
              <a:latin typeface="微软雅黑" panose="020B0503020204020204" charset="-122"/>
              <a:ea typeface="微软雅黑" panose="020B0503020204020204" charset="-122"/>
            </a:endParaRPr>
          </a:p>
        </p:txBody>
      </p:sp>
      <p:sp>
        <p:nvSpPr>
          <p:cNvPr id="6" name="Text Placeholder 9"/>
          <p:cNvSpPr txBox="1"/>
          <p:nvPr/>
        </p:nvSpPr>
        <p:spPr>
          <a:xfrm>
            <a:off x="4932040" y="837028"/>
            <a:ext cx="3495353" cy="362769"/>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r">
              <a:buNone/>
            </a:pPr>
            <a:endParaRPr lang="zh-CN" altLang="en-US" sz="1500" dirty="0">
              <a:solidFill>
                <a:schemeClr val="accent1"/>
              </a:solidFill>
              <a:latin typeface="微软雅黑" panose="020B0503020204020204" charset="-122"/>
              <a:ea typeface="微软雅黑" panose="020B0503020204020204" charset="-122"/>
            </a:endParaRPr>
          </a:p>
        </p:txBody>
      </p:sp>
      <p:cxnSp>
        <p:nvCxnSpPr>
          <p:cNvPr id="7" name="Straight Connector 12"/>
          <p:cNvCxnSpPr/>
          <p:nvPr/>
        </p:nvCxnSpPr>
        <p:spPr>
          <a:xfrm>
            <a:off x="8456792" y="469156"/>
            <a:ext cx="0" cy="53949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 Placeholder 2"/>
          <p:cNvSpPr txBox="1"/>
          <p:nvPr/>
        </p:nvSpPr>
        <p:spPr>
          <a:xfrm>
            <a:off x="3981640" y="2569298"/>
            <a:ext cx="508520" cy="531341"/>
          </a:xfrm>
          <a:prstGeom prst="rect">
            <a:avLst/>
          </a:prstGeom>
          <a:noFill/>
        </p:spPr>
        <p:txBody>
          <a:bodyPr vert="horz" lIns="91440" tIns="45720" rIns="91440" bIns="45720" rtlCol="0" anchor="ctr">
            <a:noAutofit/>
          </a:bodyPr>
          <a:lstStyle>
            <a:defPPr>
              <a:defRPr lang="zh-CN"/>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sz="1920" b="1" dirty="0">
              <a:solidFill>
                <a:schemeClr val="accent1"/>
              </a:solidFill>
              <a:latin typeface="微软雅黑" panose="020B0503020204020204" charset="-122"/>
              <a:ea typeface="微软雅黑" panose="020B0503020204020204" charset="-122"/>
            </a:endParaRPr>
          </a:p>
        </p:txBody>
      </p:sp>
      <p:sp>
        <p:nvSpPr>
          <p:cNvPr id="9" name="Text Placeholder 2"/>
          <p:cNvSpPr txBox="1"/>
          <p:nvPr/>
        </p:nvSpPr>
        <p:spPr>
          <a:xfrm>
            <a:off x="4512981" y="2568719"/>
            <a:ext cx="518130" cy="531920"/>
          </a:xfrm>
          <a:prstGeom prst="rect">
            <a:avLst/>
          </a:prstGeom>
          <a:noFill/>
        </p:spPr>
        <p:txBody>
          <a:bodyPr anchor="ct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endParaRPr lang="en-GB" sz="1920" b="1" dirty="0">
              <a:solidFill>
                <a:schemeClr val="accent1"/>
              </a:solidFill>
              <a:latin typeface="微软雅黑" panose="020B0503020204020204" charset="-122"/>
              <a:ea typeface="微软雅黑" panose="020B0503020204020204" charset="-122"/>
            </a:endParaRPr>
          </a:p>
        </p:txBody>
      </p:sp>
      <p:sp>
        <p:nvSpPr>
          <p:cNvPr id="10" name="Shape 87"/>
          <p:cNvSpPr/>
          <p:nvPr/>
        </p:nvSpPr>
        <p:spPr>
          <a:xfrm>
            <a:off x="3968432" y="2037958"/>
            <a:ext cx="531341" cy="53134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12700" cap="flat">
            <a:noFill/>
            <a:miter lim="400000"/>
          </a:ln>
          <a:effectLst/>
        </p:spPr>
        <p:txBody>
          <a:bodyPr wrap="square" lIns="37498" tIns="37498" rIns="37498" bIns="37498" numCol="1" anchor="ctr">
            <a:noAutofit/>
          </a:bodyPr>
          <a:lstStyle/>
          <a:p>
            <a:pPr lvl="0">
              <a:defRPr sz="3200">
                <a:solidFill>
                  <a:srgbClr val="FFFFFF"/>
                </a:solidFill>
                <a:latin typeface="+mn-lt"/>
                <a:ea typeface="+mn-ea"/>
                <a:cs typeface="+mn-cs"/>
                <a:sym typeface="Helvetica Light"/>
              </a:defRPr>
            </a:pPr>
            <a:endParaRPr sz="2360">
              <a:solidFill>
                <a:schemeClr val="accent1"/>
              </a:solidFill>
              <a:latin typeface="微软雅黑" panose="020B0503020204020204" charset="-122"/>
              <a:ea typeface="微软雅黑" panose="020B0503020204020204" charset="-122"/>
            </a:endParaRPr>
          </a:p>
        </p:txBody>
      </p:sp>
      <p:sp>
        <p:nvSpPr>
          <p:cNvPr id="11" name="Shape 90"/>
          <p:cNvSpPr/>
          <p:nvPr/>
        </p:nvSpPr>
        <p:spPr>
          <a:xfrm>
            <a:off x="4499772" y="2037958"/>
            <a:ext cx="531341" cy="53134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2"/>
          </a:solidFill>
          <a:ln w="12700" cap="flat">
            <a:noFill/>
            <a:miter lim="400000"/>
          </a:ln>
          <a:effectLst/>
        </p:spPr>
        <p:txBody>
          <a:bodyPr wrap="square" lIns="37498" tIns="37498" rIns="37498" bIns="37498" numCol="1" anchor="ctr">
            <a:noAutofit/>
          </a:bodyPr>
          <a:lstStyle/>
          <a:p>
            <a:pPr lvl="0">
              <a:defRPr sz="3200">
                <a:solidFill>
                  <a:srgbClr val="FFFFFF"/>
                </a:solidFill>
                <a:latin typeface="+mn-lt"/>
                <a:ea typeface="+mn-ea"/>
                <a:cs typeface="+mn-cs"/>
                <a:sym typeface="Helvetica Light"/>
              </a:defRPr>
            </a:pPr>
            <a:endParaRPr sz="2360">
              <a:solidFill>
                <a:schemeClr val="accent1"/>
              </a:solidFill>
              <a:latin typeface="微软雅黑" panose="020B0503020204020204" charset="-122"/>
              <a:ea typeface="微软雅黑" panose="020B0503020204020204" charset="-122"/>
            </a:endParaRPr>
          </a:p>
        </p:txBody>
      </p:sp>
      <p:sp>
        <p:nvSpPr>
          <p:cNvPr id="12" name="Shape 93"/>
          <p:cNvSpPr/>
          <p:nvPr/>
        </p:nvSpPr>
        <p:spPr>
          <a:xfrm>
            <a:off x="3958907" y="2569298"/>
            <a:ext cx="531341" cy="53134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tx1"/>
          </a:solidFill>
          <a:ln w="12700" cap="flat">
            <a:noFill/>
            <a:miter lim="400000"/>
          </a:ln>
          <a:effectLst/>
        </p:spPr>
        <p:txBody>
          <a:bodyPr wrap="square" lIns="37498" tIns="37498" rIns="37498" bIns="37498" numCol="1" anchor="ctr">
            <a:noAutofit/>
          </a:bodyPr>
          <a:lstStyle/>
          <a:p>
            <a:pPr lvl="0">
              <a:defRPr sz="3200">
                <a:solidFill>
                  <a:srgbClr val="FFFFFF"/>
                </a:solidFill>
                <a:latin typeface="+mn-lt"/>
                <a:ea typeface="+mn-ea"/>
                <a:cs typeface="+mn-cs"/>
                <a:sym typeface="Helvetica Light"/>
              </a:defRPr>
            </a:pPr>
            <a:endParaRPr sz="2360">
              <a:solidFill>
                <a:schemeClr val="accent1"/>
              </a:solidFill>
              <a:latin typeface="微软雅黑" panose="020B0503020204020204" charset="-122"/>
              <a:ea typeface="微软雅黑" panose="020B0503020204020204" charset="-122"/>
            </a:endParaRPr>
          </a:p>
        </p:txBody>
      </p:sp>
      <p:sp>
        <p:nvSpPr>
          <p:cNvPr id="13" name="Shape 96"/>
          <p:cNvSpPr/>
          <p:nvPr/>
        </p:nvSpPr>
        <p:spPr>
          <a:xfrm>
            <a:off x="4499772" y="2569298"/>
            <a:ext cx="531341" cy="53134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tx2"/>
          </a:solidFill>
          <a:ln w="12700" cap="flat">
            <a:noFill/>
            <a:miter lim="400000"/>
          </a:ln>
          <a:effectLst/>
        </p:spPr>
        <p:txBody>
          <a:bodyPr wrap="square" lIns="37498" tIns="37498" rIns="37498" bIns="37498" numCol="1" anchor="ctr">
            <a:noAutofit/>
          </a:bodyPr>
          <a:lstStyle/>
          <a:p>
            <a:pPr lvl="0">
              <a:defRPr sz="3200">
                <a:solidFill>
                  <a:srgbClr val="FFFFFF"/>
                </a:solidFill>
                <a:latin typeface="+mn-lt"/>
                <a:ea typeface="+mn-ea"/>
                <a:cs typeface="+mn-cs"/>
                <a:sym typeface="Helvetica Light"/>
              </a:defRPr>
            </a:pPr>
            <a:endParaRPr sz="2360">
              <a:solidFill>
                <a:schemeClr val="accent1"/>
              </a:solidFill>
              <a:latin typeface="微软雅黑" panose="020B0503020204020204" charset="-122"/>
              <a:ea typeface="微软雅黑" panose="020B0503020204020204" charset="-122"/>
            </a:endParaRPr>
          </a:p>
        </p:txBody>
      </p:sp>
      <p:grpSp>
        <p:nvGrpSpPr>
          <p:cNvPr id="18" name="Group 1"/>
          <p:cNvGrpSpPr/>
          <p:nvPr/>
        </p:nvGrpSpPr>
        <p:grpSpPr>
          <a:xfrm>
            <a:off x="2153473" y="1706555"/>
            <a:ext cx="89033" cy="501387"/>
            <a:chOff x="2917388" y="2636722"/>
            <a:chExt cx="120616" cy="679246"/>
          </a:xfrm>
        </p:grpSpPr>
        <p:sp>
          <p:nvSpPr>
            <p:cNvPr id="19" name="Shape 101"/>
            <p:cNvSpPr/>
            <p:nvPr/>
          </p:nvSpPr>
          <p:spPr>
            <a:xfrm>
              <a:off x="2917388" y="2636722"/>
              <a:ext cx="120616" cy="101755"/>
            </a:xfrm>
            <a:custGeom>
              <a:avLst/>
              <a:gdLst/>
              <a:ahLst/>
              <a:cxnLst>
                <a:cxn ang="0">
                  <a:pos x="wd2" y="hd2"/>
                </a:cxn>
                <a:cxn ang="5400000">
                  <a:pos x="wd2" y="hd2"/>
                </a:cxn>
                <a:cxn ang="10800000">
                  <a:pos x="wd2" y="hd2"/>
                </a:cxn>
                <a:cxn ang="16200000">
                  <a:pos x="wd2" y="hd2"/>
                </a:cxn>
              </a:cxnLst>
              <a:rect l="0" t="0" r="r" b="b"/>
              <a:pathLst>
                <a:path w="21600" h="21600" extrusionOk="0">
                  <a:moveTo>
                    <a:pt x="0" y="14435"/>
                  </a:moveTo>
                  <a:lnTo>
                    <a:pt x="5244" y="21600"/>
                  </a:lnTo>
                  <a:lnTo>
                    <a:pt x="21422" y="1264"/>
                  </a:lnTo>
                  <a:lnTo>
                    <a:pt x="21600" y="0"/>
                  </a:lnTo>
                  <a:lnTo>
                    <a:pt x="5867" y="14435"/>
                  </a:lnTo>
                  <a:lnTo>
                    <a:pt x="0" y="8429"/>
                  </a:lnTo>
                  <a:lnTo>
                    <a:pt x="0" y="14435"/>
                  </a:lnTo>
                  <a:close/>
                </a:path>
              </a:pathLst>
            </a:custGeom>
            <a:solidFill>
              <a:schemeClr val="accent1"/>
            </a:solidFill>
            <a:ln w="12700" cap="flat">
              <a:noFill/>
              <a:miter lim="400000"/>
            </a:ln>
            <a:effectLst/>
          </p:spPr>
          <p:txBody>
            <a:bodyPr wrap="square" lIns="0" tIns="0" rIns="0" bIns="0" numCol="1" anchor="t">
              <a:noAutofit/>
            </a:bodyPr>
            <a:lstStyle/>
            <a:p>
              <a:pPr lvl="0">
                <a:defRPr sz="3200">
                  <a:solidFill>
                    <a:srgbClr val="FFFFFF"/>
                  </a:solidFill>
                  <a:latin typeface="+mn-lt"/>
                  <a:ea typeface="+mn-ea"/>
                  <a:cs typeface="+mn-cs"/>
                  <a:sym typeface="Helvetica Light"/>
                </a:defRPr>
              </a:pPr>
              <a:endParaRPr sz="2360">
                <a:solidFill>
                  <a:schemeClr val="accent1"/>
                </a:solidFill>
                <a:latin typeface="微软雅黑" panose="020B0503020204020204" charset="-122"/>
                <a:ea typeface="微软雅黑" panose="020B0503020204020204" charset="-122"/>
              </a:endParaRPr>
            </a:p>
          </p:txBody>
        </p:sp>
        <p:sp>
          <p:nvSpPr>
            <p:cNvPr id="20" name="Shape 104"/>
            <p:cNvSpPr/>
            <p:nvPr/>
          </p:nvSpPr>
          <p:spPr>
            <a:xfrm>
              <a:off x="2917388" y="2825922"/>
              <a:ext cx="120616" cy="101755"/>
            </a:xfrm>
            <a:custGeom>
              <a:avLst/>
              <a:gdLst/>
              <a:ahLst/>
              <a:cxnLst>
                <a:cxn ang="0">
                  <a:pos x="wd2" y="hd2"/>
                </a:cxn>
                <a:cxn ang="5400000">
                  <a:pos x="wd2" y="hd2"/>
                </a:cxn>
                <a:cxn ang="10800000">
                  <a:pos x="wd2" y="hd2"/>
                </a:cxn>
                <a:cxn ang="16200000">
                  <a:pos x="wd2" y="hd2"/>
                </a:cxn>
              </a:cxnLst>
              <a:rect l="0" t="0" r="r" b="b"/>
              <a:pathLst>
                <a:path w="21600" h="21600" extrusionOk="0">
                  <a:moveTo>
                    <a:pt x="0" y="14435"/>
                  </a:moveTo>
                  <a:lnTo>
                    <a:pt x="5244" y="21600"/>
                  </a:lnTo>
                  <a:lnTo>
                    <a:pt x="21422" y="1264"/>
                  </a:lnTo>
                  <a:lnTo>
                    <a:pt x="21600" y="0"/>
                  </a:lnTo>
                  <a:lnTo>
                    <a:pt x="5867" y="14435"/>
                  </a:lnTo>
                  <a:lnTo>
                    <a:pt x="0" y="8429"/>
                  </a:lnTo>
                  <a:lnTo>
                    <a:pt x="0" y="14435"/>
                  </a:lnTo>
                  <a:close/>
                </a:path>
              </a:pathLst>
            </a:custGeom>
            <a:solidFill>
              <a:schemeClr val="accent1"/>
            </a:solidFill>
            <a:ln w="12700" cap="flat">
              <a:noFill/>
              <a:miter lim="400000"/>
            </a:ln>
            <a:effectLst/>
          </p:spPr>
          <p:txBody>
            <a:bodyPr wrap="square" lIns="0" tIns="0" rIns="0" bIns="0" numCol="1" anchor="t">
              <a:noAutofit/>
            </a:bodyPr>
            <a:lstStyle/>
            <a:p>
              <a:pPr lvl="0">
                <a:defRPr sz="3200">
                  <a:solidFill>
                    <a:srgbClr val="FFFFFF"/>
                  </a:solidFill>
                  <a:latin typeface="+mn-lt"/>
                  <a:ea typeface="+mn-ea"/>
                  <a:cs typeface="+mn-cs"/>
                  <a:sym typeface="Helvetica Light"/>
                </a:defRPr>
              </a:pPr>
              <a:endParaRPr sz="2360">
                <a:solidFill>
                  <a:schemeClr val="accent1"/>
                </a:solidFill>
                <a:latin typeface="微软雅黑" panose="020B0503020204020204" charset="-122"/>
                <a:ea typeface="微软雅黑" panose="020B0503020204020204" charset="-122"/>
              </a:endParaRPr>
            </a:p>
          </p:txBody>
        </p:sp>
        <p:sp>
          <p:nvSpPr>
            <p:cNvPr id="21" name="Shape 107"/>
            <p:cNvSpPr/>
            <p:nvPr/>
          </p:nvSpPr>
          <p:spPr>
            <a:xfrm>
              <a:off x="2917388" y="3007127"/>
              <a:ext cx="120616" cy="101755"/>
            </a:xfrm>
            <a:custGeom>
              <a:avLst/>
              <a:gdLst/>
              <a:ahLst/>
              <a:cxnLst>
                <a:cxn ang="0">
                  <a:pos x="wd2" y="hd2"/>
                </a:cxn>
                <a:cxn ang="5400000">
                  <a:pos x="wd2" y="hd2"/>
                </a:cxn>
                <a:cxn ang="10800000">
                  <a:pos x="wd2" y="hd2"/>
                </a:cxn>
                <a:cxn ang="16200000">
                  <a:pos x="wd2" y="hd2"/>
                </a:cxn>
              </a:cxnLst>
              <a:rect l="0" t="0" r="r" b="b"/>
              <a:pathLst>
                <a:path w="21600" h="21600" extrusionOk="0">
                  <a:moveTo>
                    <a:pt x="0" y="14435"/>
                  </a:moveTo>
                  <a:lnTo>
                    <a:pt x="5244" y="21600"/>
                  </a:lnTo>
                  <a:lnTo>
                    <a:pt x="21422" y="1264"/>
                  </a:lnTo>
                  <a:lnTo>
                    <a:pt x="21600" y="0"/>
                  </a:lnTo>
                  <a:lnTo>
                    <a:pt x="5867" y="14435"/>
                  </a:lnTo>
                  <a:lnTo>
                    <a:pt x="0" y="8429"/>
                  </a:lnTo>
                  <a:lnTo>
                    <a:pt x="0" y="14435"/>
                  </a:lnTo>
                  <a:close/>
                </a:path>
              </a:pathLst>
            </a:custGeom>
            <a:solidFill>
              <a:schemeClr val="accent1"/>
            </a:solidFill>
            <a:ln w="12700" cap="flat">
              <a:noFill/>
              <a:miter lim="400000"/>
            </a:ln>
            <a:effectLst/>
          </p:spPr>
          <p:txBody>
            <a:bodyPr wrap="square" lIns="0" tIns="0" rIns="0" bIns="0" numCol="1" anchor="t">
              <a:noAutofit/>
            </a:bodyPr>
            <a:lstStyle/>
            <a:p>
              <a:pPr lvl="0">
                <a:defRPr sz="3200">
                  <a:solidFill>
                    <a:srgbClr val="FFFFFF"/>
                  </a:solidFill>
                  <a:latin typeface="+mn-lt"/>
                  <a:ea typeface="+mn-ea"/>
                  <a:cs typeface="+mn-cs"/>
                  <a:sym typeface="Helvetica Light"/>
                </a:defRPr>
              </a:pPr>
              <a:endParaRPr sz="2360">
                <a:solidFill>
                  <a:schemeClr val="accent1"/>
                </a:solidFill>
                <a:latin typeface="微软雅黑" panose="020B0503020204020204" charset="-122"/>
                <a:ea typeface="微软雅黑" panose="020B0503020204020204" charset="-122"/>
              </a:endParaRPr>
            </a:p>
          </p:txBody>
        </p:sp>
        <p:sp>
          <p:nvSpPr>
            <p:cNvPr id="22" name="Shape 110"/>
            <p:cNvSpPr/>
            <p:nvPr/>
          </p:nvSpPr>
          <p:spPr>
            <a:xfrm>
              <a:off x="2917388" y="3214213"/>
              <a:ext cx="120616" cy="101755"/>
            </a:xfrm>
            <a:custGeom>
              <a:avLst/>
              <a:gdLst/>
              <a:ahLst/>
              <a:cxnLst>
                <a:cxn ang="0">
                  <a:pos x="wd2" y="hd2"/>
                </a:cxn>
                <a:cxn ang="5400000">
                  <a:pos x="wd2" y="hd2"/>
                </a:cxn>
                <a:cxn ang="10800000">
                  <a:pos x="wd2" y="hd2"/>
                </a:cxn>
                <a:cxn ang="16200000">
                  <a:pos x="wd2" y="hd2"/>
                </a:cxn>
              </a:cxnLst>
              <a:rect l="0" t="0" r="r" b="b"/>
              <a:pathLst>
                <a:path w="21600" h="21600" extrusionOk="0">
                  <a:moveTo>
                    <a:pt x="0" y="14435"/>
                  </a:moveTo>
                  <a:lnTo>
                    <a:pt x="5244" y="21600"/>
                  </a:lnTo>
                  <a:lnTo>
                    <a:pt x="21422" y="1264"/>
                  </a:lnTo>
                  <a:lnTo>
                    <a:pt x="21600" y="0"/>
                  </a:lnTo>
                  <a:lnTo>
                    <a:pt x="5867" y="14435"/>
                  </a:lnTo>
                  <a:lnTo>
                    <a:pt x="0" y="8429"/>
                  </a:lnTo>
                  <a:lnTo>
                    <a:pt x="0" y="14435"/>
                  </a:lnTo>
                  <a:close/>
                </a:path>
              </a:pathLst>
            </a:custGeom>
            <a:solidFill>
              <a:schemeClr val="accent1"/>
            </a:solidFill>
            <a:ln w="12700" cap="flat">
              <a:noFill/>
              <a:miter lim="400000"/>
            </a:ln>
            <a:effectLst/>
          </p:spPr>
          <p:txBody>
            <a:bodyPr wrap="square" lIns="0" tIns="0" rIns="0" bIns="0" numCol="1" anchor="t">
              <a:noAutofit/>
            </a:bodyPr>
            <a:lstStyle/>
            <a:p>
              <a:pPr lvl="0">
                <a:defRPr sz="3200">
                  <a:solidFill>
                    <a:srgbClr val="FFFFFF"/>
                  </a:solidFill>
                  <a:latin typeface="+mn-lt"/>
                  <a:ea typeface="+mn-ea"/>
                  <a:cs typeface="+mn-cs"/>
                  <a:sym typeface="Helvetica Light"/>
                </a:defRPr>
              </a:pPr>
              <a:endParaRPr sz="2360">
                <a:solidFill>
                  <a:schemeClr val="accent1"/>
                </a:solidFill>
                <a:latin typeface="微软雅黑" panose="020B0503020204020204" charset="-122"/>
                <a:ea typeface="微软雅黑" panose="020B0503020204020204" charset="-122"/>
              </a:endParaRPr>
            </a:p>
          </p:txBody>
        </p:sp>
      </p:grpSp>
      <p:grpSp>
        <p:nvGrpSpPr>
          <p:cNvPr id="23" name="Group 2"/>
          <p:cNvGrpSpPr/>
          <p:nvPr/>
        </p:nvGrpSpPr>
        <p:grpSpPr>
          <a:xfrm>
            <a:off x="2153473" y="2953461"/>
            <a:ext cx="89033" cy="501385"/>
            <a:chOff x="2917388" y="4325952"/>
            <a:chExt cx="120616" cy="679245"/>
          </a:xfrm>
        </p:grpSpPr>
        <p:sp>
          <p:nvSpPr>
            <p:cNvPr id="24" name="Shape 114"/>
            <p:cNvSpPr/>
            <p:nvPr/>
          </p:nvSpPr>
          <p:spPr>
            <a:xfrm>
              <a:off x="2917388" y="4325952"/>
              <a:ext cx="120616" cy="101755"/>
            </a:xfrm>
            <a:custGeom>
              <a:avLst/>
              <a:gdLst/>
              <a:ahLst/>
              <a:cxnLst>
                <a:cxn ang="0">
                  <a:pos x="wd2" y="hd2"/>
                </a:cxn>
                <a:cxn ang="5400000">
                  <a:pos x="wd2" y="hd2"/>
                </a:cxn>
                <a:cxn ang="10800000">
                  <a:pos x="wd2" y="hd2"/>
                </a:cxn>
                <a:cxn ang="16200000">
                  <a:pos x="wd2" y="hd2"/>
                </a:cxn>
              </a:cxnLst>
              <a:rect l="0" t="0" r="r" b="b"/>
              <a:pathLst>
                <a:path w="21600" h="21600" extrusionOk="0">
                  <a:moveTo>
                    <a:pt x="0" y="14435"/>
                  </a:moveTo>
                  <a:lnTo>
                    <a:pt x="5244" y="21600"/>
                  </a:lnTo>
                  <a:lnTo>
                    <a:pt x="21422" y="1264"/>
                  </a:lnTo>
                  <a:lnTo>
                    <a:pt x="21600" y="0"/>
                  </a:lnTo>
                  <a:lnTo>
                    <a:pt x="5867" y="14435"/>
                  </a:lnTo>
                  <a:lnTo>
                    <a:pt x="0" y="8429"/>
                  </a:lnTo>
                  <a:lnTo>
                    <a:pt x="0" y="14435"/>
                  </a:lnTo>
                  <a:close/>
                </a:path>
              </a:pathLst>
            </a:custGeom>
            <a:solidFill>
              <a:schemeClr val="accent1"/>
            </a:solidFill>
            <a:ln w="12700" cap="flat">
              <a:noFill/>
              <a:miter lim="400000"/>
            </a:ln>
            <a:effectLst/>
          </p:spPr>
          <p:txBody>
            <a:bodyPr wrap="square" lIns="0" tIns="0" rIns="0" bIns="0" numCol="1" anchor="t">
              <a:noAutofit/>
            </a:bodyPr>
            <a:lstStyle/>
            <a:p>
              <a:pPr lvl="0">
                <a:defRPr sz="3200">
                  <a:solidFill>
                    <a:srgbClr val="FFFFFF"/>
                  </a:solidFill>
                  <a:latin typeface="+mn-lt"/>
                  <a:ea typeface="+mn-ea"/>
                  <a:cs typeface="+mn-cs"/>
                  <a:sym typeface="Helvetica Light"/>
                </a:defRPr>
              </a:pPr>
              <a:endParaRPr sz="2360">
                <a:solidFill>
                  <a:schemeClr val="accent1"/>
                </a:solidFill>
                <a:latin typeface="微软雅黑" panose="020B0503020204020204" charset="-122"/>
                <a:ea typeface="微软雅黑" panose="020B0503020204020204" charset="-122"/>
              </a:endParaRPr>
            </a:p>
          </p:txBody>
        </p:sp>
        <p:sp>
          <p:nvSpPr>
            <p:cNvPr id="25" name="Shape 117"/>
            <p:cNvSpPr/>
            <p:nvPr/>
          </p:nvSpPr>
          <p:spPr>
            <a:xfrm>
              <a:off x="2917388" y="4515151"/>
              <a:ext cx="120616" cy="101755"/>
            </a:xfrm>
            <a:custGeom>
              <a:avLst/>
              <a:gdLst/>
              <a:ahLst/>
              <a:cxnLst>
                <a:cxn ang="0">
                  <a:pos x="wd2" y="hd2"/>
                </a:cxn>
                <a:cxn ang="5400000">
                  <a:pos x="wd2" y="hd2"/>
                </a:cxn>
                <a:cxn ang="10800000">
                  <a:pos x="wd2" y="hd2"/>
                </a:cxn>
                <a:cxn ang="16200000">
                  <a:pos x="wd2" y="hd2"/>
                </a:cxn>
              </a:cxnLst>
              <a:rect l="0" t="0" r="r" b="b"/>
              <a:pathLst>
                <a:path w="21600" h="21600" extrusionOk="0">
                  <a:moveTo>
                    <a:pt x="0" y="14435"/>
                  </a:moveTo>
                  <a:lnTo>
                    <a:pt x="5244" y="21600"/>
                  </a:lnTo>
                  <a:lnTo>
                    <a:pt x="21422" y="1264"/>
                  </a:lnTo>
                  <a:lnTo>
                    <a:pt x="21600" y="0"/>
                  </a:lnTo>
                  <a:lnTo>
                    <a:pt x="5867" y="14435"/>
                  </a:lnTo>
                  <a:lnTo>
                    <a:pt x="0" y="8429"/>
                  </a:lnTo>
                  <a:lnTo>
                    <a:pt x="0" y="14435"/>
                  </a:lnTo>
                  <a:close/>
                </a:path>
              </a:pathLst>
            </a:custGeom>
            <a:solidFill>
              <a:schemeClr val="accent1"/>
            </a:solidFill>
            <a:ln w="12700" cap="flat">
              <a:noFill/>
              <a:miter lim="400000"/>
            </a:ln>
            <a:effectLst/>
          </p:spPr>
          <p:txBody>
            <a:bodyPr wrap="square" lIns="0" tIns="0" rIns="0" bIns="0" numCol="1" anchor="t">
              <a:noAutofit/>
            </a:bodyPr>
            <a:lstStyle/>
            <a:p>
              <a:pPr lvl="0">
                <a:defRPr sz="3200">
                  <a:solidFill>
                    <a:srgbClr val="FFFFFF"/>
                  </a:solidFill>
                  <a:latin typeface="+mn-lt"/>
                  <a:ea typeface="+mn-ea"/>
                  <a:cs typeface="+mn-cs"/>
                  <a:sym typeface="Helvetica Light"/>
                </a:defRPr>
              </a:pPr>
              <a:endParaRPr sz="2360">
                <a:solidFill>
                  <a:schemeClr val="accent1"/>
                </a:solidFill>
                <a:latin typeface="微软雅黑" panose="020B0503020204020204" charset="-122"/>
                <a:ea typeface="微软雅黑" panose="020B0503020204020204" charset="-122"/>
              </a:endParaRPr>
            </a:p>
          </p:txBody>
        </p:sp>
        <p:sp>
          <p:nvSpPr>
            <p:cNvPr id="26" name="Shape 120"/>
            <p:cNvSpPr/>
            <p:nvPr/>
          </p:nvSpPr>
          <p:spPr>
            <a:xfrm>
              <a:off x="2917388" y="4696357"/>
              <a:ext cx="120616" cy="101755"/>
            </a:xfrm>
            <a:custGeom>
              <a:avLst/>
              <a:gdLst/>
              <a:ahLst/>
              <a:cxnLst>
                <a:cxn ang="0">
                  <a:pos x="wd2" y="hd2"/>
                </a:cxn>
                <a:cxn ang="5400000">
                  <a:pos x="wd2" y="hd2"/>
                </a:cxn>
                <a:cxn ang="10800000">
                  <a:pos x="wd2" y="hd2"/>
                </a:cxn>
                <a:cxn ang="16200000">
                  <a:pos x="wd2" y="hd2"/>
                </a:cxn>
              </a:cxnLst>
              <a:rect l="0" t="0" r="r" b="b"/>
              <a:pathLst>
                <a:path w="21600" h="21600" extrusionOk="0">
                  <a:moveTo>
                    <a:pt x="0" y="14435"/>
                  </a:moveTo>
                  <a:lnTo>
                    <a:pt x="5244" y="21600"/>
                  </a:lnTo>
                  <a:lnTo>
                    <a:pt x="21422" y="1264"/>
                  </a:lnTo>
                  <a:lnTo>
                    <a:pt x="21600" y="0"/>
                  </a:lnTo>
                  <a:lnTo>
                    <a:pt x="5867" y="14435"/>
                  </a:lnTo>
                  <a:lnTo>
                    <a:pt x="0" y="8429"/>
                  </a:lnTo>
                  <a:lnTo>
                    <a:pt x="0" y="14435"/>
                  </a:lnTo>
                  <a:close/>
                </a:path>
              </a:pathLst>
            </a:custGeom>
            <a:solidFill>
              <a:schemeClr val="accent1"/>
            </a:solidFill>
            <a:ln w="12700" cap="flat">
              <a:noFill/>
              <a:miter lim="400000"/>
            </a:ln>
            <a:effectLst/>
          </p:spPr>
          <p:txBody>
            <a:bodyPr wrap="square" lIns="0" tIns="0" rIns="0" bIns="0" numCol="1" anchor="t">
              <a:noAutofit/>
            </a:bodyPr>
            <a:lstStyle/>
            <a:p>
              <a:pPr lvl="0">
                <a:defRPr sz="3200">
                  <a:solidFill>
                    <a:srgbClr val="FFFFFF"/>
                  </a:solidFill>
                  <a:latin typeface="+mn-lt"/>
                  <a:ea typeface="+mn-ea"/>
                  <a:cs typeface="+mn-cs"/>
                  <a:sym typeface="Helvetica Light"/>
                </a:defRPr>
              </a:pPr>
              <a:endParaRPr sz="2360">
                <a:solidFill>
                  <a:schemeClr val="accent1"/>
                </a:solidFill>
                <a:latin typeface="微软雅黑" panose="020B0503020204020204" charset="-122"/>
                <a:ea typeface="微软雅黑" panose="020B0503020204020204" charset="-122"/>
              </a:endParaRPr>
            </a:p>
          </p:txBody>
        </p:sp>
        <p:sp>
          <p:nvSpPr>
            <p:cNvPr id="27" name="Shape 123"/>
            <p:cNvSpPr/>
            <p:nvPr/>
          </p:nvSpPr>
          <p:spPr>
            <a:xfrm>
              <a:off x="2917388" y="4903442"/>
              <a:ext cx="120616" cy="101755"/>
            </a:xfrm>
            <a:custGeom>
              <a:avLst/>
              <a:gdLst/>
              <a:ahLst/>
              <a:cxnLst>
                <a:cxn ang="0">
                  <a:pos x="wd2" y="hd2"/>
                </a:cxn>
                <a:cxn ang="5400000">
                  <a:pos x="wd2" y="hd2"/>
                </a:cxn>
                <a:cxn ang="10800000">
                  <a:pos x="wd2" y="hd2"/>
                </a:cxn>
                <a:cxn ang="16200000">
                  <a:pos x="wd2" y="hd2"/>
                </a:cxn>
              </a:cxnLst>
              <a:rect l="0" t="0" r="r" b="b"/>
              <a:pathLst>
                <a:path w="21600" h="21600" extrusionOk="0">
                  <a:moveTo>
                    <a:pt x="0" y="14435"/>
                  </a:moveTo>
                  <a:lnTo>
                    <a:pt x="5244" y="21600"/>
                  </a:lnTo>
                  <a:lnTo>
                    <a:pt x="21422" y="1264"/>
                  </a:lnTo>
                  <a:lnTo>
                    <a:pt x="21600" y="0"/>
                  </a:lnTo>
                  <a:lnTo>
                    <a:pt x="5867" y="14435"/>
                  </a:lnTo>
                  <a:lnTo>
                    <a:pt x="0" y="8429"/>
                  </a:lnTo>
                  <a:lnTo>
                    <a:pt x="0" y="14435"/>
                  </a:lnTo>
                  <a:close/>
                </a:path>
              </a:pathLst>
            </a:custGeom>
            <a:solidFill>
              <a:schemeClr val="accent1"/>
            </a:solidFill>
            <a:ln w="12700" cap="flat">
              <a:noFill/>
              <a:miter lim="400000"/>
            </a:ln>
            <a:effectLst/>
          </p:spPr>
          <p:txBody>
            <a:bodyPr wrap="square" lIns="0" tIns="0" rIns="0" bIns="0" numCol="1" anchor="t">
              <a:noAutofit/>
            </a:bodyPr>
            <a:lstStyle/>
            <a:p>
              <a:pPr lvl="0">
                <a:defRPr sz="3200">
                  <a:solidFill>
                    <a:srgbClr val="FFFFFF"/>
                  </a:solidFill>
                  <a:latin typeface="+mn-lt"/>
                  <a:ea typeface="+mn-ea"/>
                  <a:cs typeface="+mn-cs"/>
                  <a:sym typeface="Helvetica Light"/>
                </a:defRPr>
              </a:pPr>
              <a:endParaRPr sz="2360">
                <a:solidFill>
                  <a:schemeClr val="accent1"/>
                </a:solidFill>
                <a:latin typeface="微软雅黑" panose="020B0503020204020204" charset="-122"/>
                <a:ea typeface="微软雅黑" panose="020B0503020204020204" charset="-122"/>
              </a:endParaRPr>
            </a:p>
          </p:txBody>
        </p:sp>
      </p:grpSp>
      <p:grpSp>
        <p:nvGrpSpPr>
          <p:cNvPr id="28" name="Group 4"/>
          <p:cNvGrpSpPr/>
          <p:nvPr/>
        </p:nvGrpSpPr>
        <p:grpSpPr>
          <a:xfrm>
            <a:off x="5280071" y="1706555"/>
            <a:ext cx="89033" cy="501387"/>
            <a:chOff x="7153103" y="2636722"/>
            <a:chExt cx="120616" cy="679246"/>
          </a:xfrm>
        </p:grpSpPr>
        <p:sp>
          <p:nvSpPr>
            <p:cNvPr id="29" name="Shape 127"/>
            <p:cNvSpPr/>
            <p:nvPr/>
          </p:nvSpPr>
          <p:spPr>
            <a:xfrm>
              <a:off x="7153103" y="2636722"/>
              <a:ext cx="120616" cy="101755"/>
            </a:xfrm>
            <a:custGeom>
              <a:avLst/>
              <a:gdLst/>
              <a:ahLst/>
              <a:cxnLst>
                <a:cxn ang="0">
                  <a:pos x="wd2" y="hd2"/>
                </a:cxn>
                <a:cxn ang="5400000">
                  <a:pos x="wd2" y="hd2"/>
                </a:cxn>
                <a:cxn ang="10800000">
                  <a:pos x="wd2" y="hd2"/>
                </a:cxn>
                <a:cxn ang="16200000">
                  <a:pos x="wd2" y="hd2"/>
                </a:cxn>
              </a:cxnLst>
              <a:rect l="0" t="0" r="r" b="b"/>
              <a:pathLst>
                <a:path w="21600" h="21600" extrusionOk="0">
                  <a:moveTo>
                    <a:pt x="0" y="14435"/>
                  </a:moveTo>
                  <a:lnTo>
                    <a:pt x="5244" y="21600"/>
                  </a:lnTo>
                  <a:lnTo>
                    <a:pt x="21422" y="1264"/>
                  </a:lnTo>
                  <a:lnTo>
                    <a:pt x="21600" y="0"/>
                  </a:lnTo>
                  <a:lnTo>
                    <a:pt x="5867" y="14435"/>
                  </a:lnTo>
                  <a:lnTo>
                    <a:pt x="0" y="8429"/>
                  </a:lnTo>
                  <a:lnTo>
                    <a:pt x="0" y="14435"/>
                  </a:lnTo>
                  <a:close/>
                </a:path>
              </a:pathLst>
            </a:custGeom>
            <a:solidFill>
              <a:schemeClr val="accent1"/>
            </a:solidFill>
            <a:ln w="12700" cap="flat">
              <a:noFill/>
              <a:miter lim="400000"/>
            </a:ln>
            <a:effectLst/>
          </p:spPr>
          <p:txBody>
            <a:bodyPr wrap="square" lIns="0" tIns="0" rIns="0" bIns="0" numCol="1" anchor="t">
              <a:noAutofit/>
            </a:bodyPr>
            <a:lstStyle/>
            <a:p>
              <a:pPr lvl="0">
                <a:defRPr sz="3200">
                  <a:solidFill>
                    <a:srgbClr val="FFFFFF"/>
                  </a:solidFill>
                  <a:latin typeface="+mn-lt"/>
                  <a:ea typeface="+mn-ea"/>
                  <a:cs typeface="+mn-cs"/>
                  <a:sym typeface="Helvetica Light"/>
                </a:defRPr>
              </a:pPr>
              <a:endParaRPr sz="2360">
                <a:solidFill>
                  <a:schemeClr val="accent1"/>
                </a:solidFill>
                <a:latin typeface="微软雅黑" panose="020B0503020204020204" charset="-122"/>
                <a:ea typeface="微软雅黑" panose="020B0503020204020204" charset="-122"/>
              </a:endParaRPr>
            </a:p>
          </p:txBody>
        </p:sp>
        <p:sp>
          <p:nvSpPr>
            <p:cNvPr id="30" name="Shape 130"/>
            <p:cNvSpPr/>
            <p:nvPr/>
          </p:nvSpPr>
          <p:spPr>
            <a:xfrm>
              <a:off x="7153103" y="2825922"/>
              <a:ext cx="120616" cy="101755"/>
            </a:xfrm>
            <a:custGeom>
              <a:avLst/>
              <a:gdLst/>
              <a:ahLst/>
              <a:cxnLst>
                <a:cxn ang="0">
                  <a:pos x="wd2" y="hd2"/>
                </a:cxn>
                <a:cxn ang="5400000">
                  <a:pos x="wd2" y="hd2"/>
                </a:cxn>
                <a:cxn ang="10800000">
                  <a:pos x="wd2" y="hd2"/>
                </a:cxn>
                <a:cxn ang="16200000">
                  <a:pos x="wd2" y="hd2"/>
                </a:cxn>
              </a:cxnLst>
              <a:rect l="0" t="0" r="r" b="b"/>
              <a:pathLst>
                <a:path w="21600" h="21600" extrusionOk="0">
                  <a:moveTo>
                    <a:pt x="0" y="14435"/>
                  </a:moveTo>
                  <a:lnTo>
                    <a:pt x="5244" y="21600"/>
                  </a:lnTo>
                  <a:lnTo>
                    <a:pt x="21422" y="1264"/>
                  </a:lnTo>
                  <a:lnTo>
                    <a:pt x="21600" y="0"/>
                  </a:lnTo>
                  <a:lnTo>
                    <a:pt x="5867" y="14435"/>
                  </a:lnTo>
                  <a:lnTo>
                    <a:pt x="0" y="8429"/>
                  </a:lnTo>
                  <a:lnTo>
                    <a:pt x="0" y="14435"/>
                  </a:lnTo>
                  <a:close/>
                </a:path>
              </a:pathLst>
            </a:custGeom>
            <a:solidFill>
              <a:schemeClr val="accent1"/>
            </a:solidFill>
            <a:ln w="12700" cap="flat">
              <a:noFill/>
              <a:miter lim="400000"/>
            </a:ln>
            <a:effectLst/>
          </p:spPr>
          <p:txBody>
            <a:bodyPr wrap="square" lIns="0" tIns="0" rIns="0" bIns="0" numCol="1" anchor="t">
              <a:noAutofit/>
            </a:bodyPr>
            <a:lstStyle/>
            <a:p>
              <a:pPr lvl="0">
                <a:defRPr sz="3200">
                  <a:solidFill>
                    <a:srgbClr val="FFFFFF"/>
                  </a:solidFill>
                  <a:latin typeface="+mn-lt"/>
                  <a:ea typeface="+mn-ea"/>
                  <a:cs typeface="+mn-cs"/>
                  <a:sym typeface="Helvetica Light"/>
                </a:defRPr>
              </a:pPr>
              <a:endParaRPr sz="2360">
                <a:solidFill>
                  <a:schemeClr val="accent1"/>
                </a:solidFill>
                <a:latin typeface="微软雅黑" panose="020B0503020204020204" charset="-122"/>
                <a:ea typeface="微软雅黑" panose="020B0503020204020204" charset="-122"/>
              </a:endParaRPr>
            </a:p>
          </p:txBody>
        </p:sp>
        <p:sp>
          <p:nvSpPr>
            <p:cNvPr id="31" name="Shape 133"/>
            <p:cNvSpPr/>
            <p:nvPr/>
          </p:nvSpPr>
          <p:spPr>
            <a:xfrm>
              <a:off x="7153103" y="3007127"/>
              <a:ext cx="120616" cy="101755"/>
            </a:xfrm>
            <a:custGeom>
              <a:avLst/>
              <a:gdLst/>
              <a:ahLst/>
              <a:cxnLst>
                <a:cxn ang="0">
                  <a:pos x="wd2" y="hd2"/>
                </a:cxn>
                <a:cxn ang="5400000">
                  <a:pos x="wd2" y="hd2"/>
                </a:cxn>
                <a:cxn ang="10800000">
                  <a:pos x="wd2" y="hd2"/>
                </a:cxn>
                <a:cxn ang="16200000">
                  <a:pos x="wd2" y="hd2"/>
                </a:cxn>
              </a:cxnLst>
              <a:rect l="0" t="0" r="r" b="b"/>
              <a:pathLst>
                <a:path w="21600" h="21600" extrusionOk="0">
                  <a:moveTo>
                    <a:pt x="0" y="14435"/>
                  </a:moveTo>
                  <a:lnTo>
                    <a:pt x="5244" y="21600"/>
                  </a:lnTo>
                  <a:lnTo>
                    <a:pt x="21422" y="1264"/>
                  </a:lnTo>
                  <a:lnTo>
                    <a:pt x="21600" y="0"/>
                  </a:lnTo>
                  <a:lnTo>
                    <a:pt x="5867" y="14435"/>
                  </a:lnTo>
                  <a:lnTo>
                    <a:pt x="0" y="8429"/>
                  </a:lnTo>
                  <a:lnTo>
                    <a:pt x="0" y="14435"/>
                  </a:lnTo>
                  <a:close/>
                </a:path>
              </a:pathLst>
            </a:custGeom>
            <a:solidFill>
              <a:schemeClr val="accent1"/>
            </a:solidFill>
            <a:ln w="12700" cap="flat">
              <a:noFill/>
              <a:miter lim="400000"/>
            </a:ln>
            <a:effectLst/>
          </p:spPr>
          <p:txBody>
            <a:bodyPr wrap="square" lIns="0" tIns="0" rIns="0" bIns="0" numCol="1" anchor="t">
              <a:noAutofit/>
            </a:bodyPr>
            <a:lstStyle/>
            <a:p>
              <a:pPr lvl="0">
                <a:defRPr sz="3200">
                  <a:solidFill>
                    <a:srgbClr val="FFFFFF"/>
                  </a:solidFill>
                  <a:latin typeface="+mn-lt"/>
                  <a:ea typeface="+mn-ea"/>
                  <a:cs typeface="+mn-cs"/>
                  <a:sym typeface="Helvetica Light"/>
                </a:defRPr>
              </a:pPr>
              <a:endParaRPr sz="2360">
                <a:solidFill>
                  <a:schemeClr val="accent1"/>
                </a:solidFill>
                <a:latin typeface="微软雅黑" panose="020B0503020204020204" charset="-122"/>
                <a:ea typeface="微软雅黑" panose="020B0503020204020204" charset="-122"/>
              </a:endParaRPr>
            </a:p>
          </p:txBody>
        </p:sp>
        <p:sp>
          <p:nvSpPr>
            <p:cNvPr id="32" name="Shape 136"/>
            <p:cNvSpPr/>
            <p:nvPr/>
          </p:nvSpPr>
          <p:spPr>
            <a:xfrm>
              <a:off x="7153103" y="3214213"/>
              <a:ext cx="120616" cy="101755"/>
            </a:xfrm>
            <a:custGeom>
              <a:avLst/>
              <a:gdLst/>
              <a:ahLst/>
              <a:cxnLst>
                <a:cxn ang="0">
                  <a:pos x="wd2" y="hd2"/>
                </a:cxn>
                <a:cxn ang="5400000">
                  <a:pos x="wd2" y="hd2"/>
                </a:cxn>
                <a:cxn ang="10800000">
                  <a:pos x="wd2" y="hd2"/>
                </a:cxn>
                <a:cxn ang="16200000">
                  <a:pos x="wd2" y="hd2"/>
                </a:cxn>
              </a:cxnLst>
              <a:rect l="0" t="0" r="r" b="b"/>
              <a:pathLst>
                <a:path w="21600" h="21600" extrusionOk="0">
                  <a:moveTo>
                    <a:pt x="0" y="14435"/>
                  </a:moveTo>
                  <a:lnTo>
                    <a:pt x="5244" y="21600"/>
                  </a:lnTo>
                  <a:lnTo>
                    <a:pt x="21422" y="1264"/>
                  </a:lnTo>
                  <a:lnTo>
                    <a:pt x="21600" y="0"/>
                  </a:lnTo>
                  <a:lnTo>
                    <a:pt x="5867" y="14435"/>
                  </a:lnTo>
                  <a:lnTo>
                    <a:pt x="0" y="8429"/>
                  </a:lnTo>
                  <a:lnTo>
                    <a:pt x="0" y="14435"/>
                  </a:lnTo>
                  <a:close/>
                </a:path>
              </a:pathLst>
            </a:custGeom>
            <a:solidFill>
              <a:schemeClr val="accent1"/>
            </a:solidFill>
            <a:ln w="12700" cap="flat">
              <a:noFill/>
              <a:miter lim="400000"/>
            </a:ln>
            <a:effectLst/>
          </p:spPr>
          <p:txBody>
            <a:bodyPr wrap="square" lIns="0" tIns="0" rIns="0" bIns="0" numCol="1" anchor="t">
              <a:noAutofit/>
            </a:bodyPr>
            <a:lstStyle/>
            <a:p>
              <a:pPr lvl="0">
                <a:defRPr sz="3200">
                  <a:solidFill>
                    <a:srgbClr val="FFFFFF"/>
                  </a:solidFill>
                  <a:latin typeface="+mn-lt"/>
                  <a:ea typeface="+mn-ea"/>
                  <a:cs typeface="+mn-cs"/>
                  <a:sym typeface="Helvetica Light"/>
                </a:defRPr>
              </a:pPr>
              <a:endParaRPr sz="2360">
                <a:solidFill>
                  <a:schemeClr val="accent1"/>
                </a:solidFill>
                <a:latin typeface="微软雅黑" panose="020B0503020204020204" charset="-122"/>
                <a:ea typeface="微软雅黑" panose="020B0503020204020204" charset="-122"/>
              </a:endParaRPr>
            </a:p>
          </p:txBody>
        </p:sp>
      </p:grpSp>
      <p:grpSp>
        <p:nvGrpSpPr>
          <p:cNvPr id="33" name="Group 3"/>
          <p:cNvGrpSpPr/>
          <p:nvPr/>
        </p:nvGrpSpPr>
        <p:grpSpPr>
          <a:xfrm>
            <a:off x="5280071" y="2953461"/>
            <a:ext cx="89033" cy="501385"/>
            <a:chOff x="7153103" y="4325952"/>
            <a:chExt cx="120616" cy="679245"/>
          </a:xfrm>
        </p:grpSpPr>
        <p:sp>
          <p:nvSpPr>
            <p:cNvPr id="34" name="Shape 140"/>
            <p:cNvSpPr/>
            <p:nvPr/>
          </p:nvSpPr>
          <p:spPr>
            <a:xfrm>
              <a:off x="7153103" y="4325952"/>
              <a:ext cx="120616" cy="101755"/>
            </a:xfrm>
            <a:custGeom>
              <a:avLst/>
              <a:gdLst/>
              <a:ahLst/>
              <a:cxnLst>
                <a:cxn ang="0">
                  <a:pos x="wd2" y="hd2"/>
                </a:cxn>
                <a:cxn ang="5400000">
                  <a:pos x="wd2" y="hd2"/>
                </a:cxn>
                <a:cxn ang="10800000">
                  <a:pos x="wd2" y="hd2"/>
                </a:cxn>
                <a:cxn ang="16200000">
                  <a:pos x="wd2" y="hd2"/>
                </a:cxn>
              </a:cxnLst>
              <a:rect l="0" t="0" r="r" b="b"/>
              <a:pathLst>
                <a:path w="21600" h="21600" extrusionOk="0">
                  <a:moveTo>
                    <a:pt x="0" y="14435"/>
                  </a:moveTo>
                  <a:lnTo>
                    <a:pt x="5244" y="21600"/>
                  </a:lnTo>
                  <a:lnTo>
                    <a:pt x="21422" y="1264"/>
                  </a:lnTo>
                  <a:lnTo>
                    <a:pt x="21600" y="0"/>
                  </a:lnTo>
                  <a:lnTo>
                    <a:pt x="5867" y="14435"/>
                  </a:lnTo>
                  <a:lnTo>
                    <a:pt x="0" y="8429"/>
                  </a:lnTo>
                  <a:lnTo>
                    <a:pt x="0" y="14435"/>
                  </a:lnTo>
                  <a:close/>
                </a:path>
              </a:pathLst>
            </a:custGeom>
            <a:solidFill>
              <a:schemeClr val="accent1"/>
            </a:solidFill>
            <a:ln w="12700" cap="flat">
              <a:noFill/>
              <a:miter lim="400000"/>
            </a:ln>
            <a:effectLst/>
          </p:spPr>
          <p:txBody>
            <a:bodyPr wrap="square" lIns="0" tIns="0" rIns="0" bIns="0" numCol="1" anchor="t">
              <a:noAutofit/>
            </a:bodyPr>
            <a:lstStyle/>
            <a:p>
              <a:pPr lvl="0">
                <a:defRPr sz="3200">
                  <a:solidFill>
                    <a:srgbClr val="FFFFFF"/>
                  </a:solidFill>
                  <a:latin typeface="+mn-lt"/>
                  <a:ea typeface="+mn-ea"/>
                  <a:cs typeface="+mn-cs"/>
                  <a:sym typeface="Helvetica Light"/>
                </a:defRPr>
              </a:pPr>
              <a:endParaRPr sz="2360">
                <a:solidFill>
                  <a:schemeClr val="accent1"/>
                </a:solidFill>
                <a:latin typeface="微软雅黑" panose="020B0503020204020204" charset="-122"/>
                <a:ea typeface="微软雅黑" panose="020B0503020204020204" charset="-122"/>
              </a:endParaRPr>
            </a:p>
          </p:txBody>
        </p:sp>
        <p:sp>
          <p:nvSpPr>
            <p:cNvPr id="35" name="Shape 143"/>
            <p:cNvSpPr/>
            <p:nvPr/>
          </p:nvSpPr>
          <p:spPr>
            <a:xfrm>
              <a:off x="7153103" y="4515151"/>
              <a:ext cx="120616" cy="101755"/>
            </a:xfrm>
            <a:custGeom>
              <a:avLst/>
              <a:gdLst/>
              <a:ahLst/>
              <a:cxnLst>
                <a:cxn ang="0">
                  <a:pos x="wd2" y="hd2"/>
                </a:cxn>
                <a:cxn ang="5400000">
                  <a:pos x="wd2" y="hd2"/>
                </a:cxn>
                <a:cxn ang="10800000">
                  <a:pos x="wd2" y="hd2"/>
                </a:cxn>
                <a:cxn ang="16200000">
                  <a:pos x="wd2" y="hd2"/>
                </a:cxn>
              </a:cxnLst>
              <a:rect l="0" t="0" r="r" b="b"/>
              <a:pathLst>
                <a:path w="21600" h="21600" extrusionOk="0">
                  <a:moveTo>
                    <a:pt x="0" y="14435"/>
                  </a:moveTo>
                  <a:lnTo>
                    <a:pt x="5244" y="21600"/>
                  </a:lnTo>
                  <a:lnTo>
                    <a:pt x="21422" y="1264"/>
                  </a:lnTo>
                  <a:lnTo>
                    <a:pt x="21600" y="0"/>
                  </a:lnTo>
                  <a:lnTo>
                    <a:pt x="5867" y="14435"/>
                  </a:lnTo>
                  <a:lnTo>
                    <a:pt x="0" y="8429"/>
                  </a:lnTo>
                  <a:lnTo>
                    <a:pt x="0" y="14435"/>
                  </a:lnTo>
                  <a:close/>
                </a:path>
              </a:pathLst>
            </a:custGeom>
            <a:solidFill>
              <a:schemeClr val="accent1"/>
            </a:solidFill>
            <a:ln w="12700" cap="flat">
              <a:noFill/>
              <a:miter lim="400000"/>
            </a:ln>
            <a:effectLst/>
          </p:spPr>
          <p:txBody>
            <a:bodyPr wrap="square" lIns="0" tIns="0" rIns="0" bIns="0" numCol="1" anchor="t">
              <a:noAutofit/>
            </a:bodyPr>
            <a:lstStyle/>
            <a:p>
              <a:pPr lvl="0">
                <a:defRPr sz="3200">
                  <a:solidFill>
                    <a:srgbClr val="FFFFFF"/>
                  </a:solidFill>
                  <a:latin typeface="+mn-lt"/>
                  <a:ea typeface="+mn-ea"/>
                  <a:cs typeface="+mn-cs"/>
                  <a:sym typeface="Helvetica Light"/>
                </a:defRPr>
              </a:pPr>
              <a:endParaRPr sz="2360">
                <a:solidFill>
                  <a:schemeClr val="accent1"/>
                </a:solidFill>
                <a:latin typeface="微软雅黑" panose="020B0503020204020204" charset="-122"/>
                <a:ea typeface="微软雅黑" panose="020B0503020204020204" charset="-122"/>
              </a:endParaRPr>
            </a:p>
          </p:txBody>
        </p:sp>
        <p:sp>
          <p:nvSpPr>
            <p:cNvPr id="36" name="Shape 146"/>
            <p:cNvSpPr/>
            <p:nvPr/>
          </p:nvSpPr>
          <p:spPr>
            <a:xfrm>
              <a:off x="7153103" y="4696357"/>
              <a:ext cx="120616" cy="101755"/>
            </a:xfrm>
            <a:custGeom>
              <a:avLst/>
              <a:gdLst/>
              <a:ahLst/>
              <a:cxnLst>
                <a:cxn ang="0">
                  <a:pos x="wd2" y="hd2"/>
                </a:cxn>
                <a:cxn ang="5400000">
                  <a:pos x="wd2" y="hd2"/>
                </a:cxn>
                <a:cxn ang="10800000">
                  <a:pos x="wd2" y="hd2"/>
                </a:cxn>
                <a:cxn ang="16200000">
                  <a:pos x="wd2" y="hd2"/>
                </a:cxn>
              </a:cxnLst>
              <a:rect l="0" t="0" r="r" b="b"/>
              <a:pathLst>
                <a:path w="21600" h="21600" extrusionOk="0">
                  <a:moveTo>
                    <a:pt x="0" y="14435"/>
                  </a:moveTo>
                  <a:lnTo>
                    <a:pt x="5244" y="21600"/>
                  </a:lnTo>
                  <a:lnTo>
                    <a:pt x="21422" y="1264"/>
                  </a:lnTo>
                  <a:lnTo>
                    <a:pt x="21600" y="0"/>
                  </a:lnTo>
                  <a:lnTo>
                    <a:pt x="5867" y="14435"/>
                  </a:lnTo>
                  <a:lnTo>
                    <a:pt x="0" y="8429"/>
                  </a:lnTo>
                  <a:lnTo>
                    <a:pt x="0" y="14435"/>
                  </a:lnTo>
                  <a:close/>
                </a:path>
              </a:pathLst>
            </a:custGeom>
            <a:solidFill>
              <a:schemeClr val="accent1"/>
            </a:solidFill>
            <a:ln w="12700" cap="flat">
              <a:noFill/>
              <a:miter lim="400000"/>
            </a:ln>
            <a:effectLst/>
          </p:spPr>
          <p:txBody>
            <a:bodyPr wrap="square" lIns="0" tIns="0" rIns="0" bIns="0" numCol="1" anchor="t">
              <a:noAutofit/>
            </a:bodyPr>
            <a:lstStyle/>
            <a:p>
              <a:pPr lvl="0">
                <a:defRPr sz="3200">
                  <a:solidFill>
                    <a:srgbClr val="FFFFFF"/>
                  </a:solidFill>
                  <a:latin typeface="+mn-lt"/>
                  <a:ea typeface="+mn-ea"/>
                  <a:cs typeface="+mn-cs"/>
                  <a:sym typeface="Helvetica Light"/>
                </a:defRPr>
              </a:pPr>
              <a:endParaRPr sz="2360">
                <a:solidFill>
                  <a:schemeClr val="accent1"/>
                </a:solidFill>
                <a:latin typeface="微软雅黑" panose="020B0503020204020204" charset="-122"/>
                <a:ea typeface="微软雅黑" panose="020B0503020204020204" charset="-122"/>
              </a:endParaRPr>
            </a:p>
          </p:txBody>
        </p:sp>
        <p:sp>
          <p:nvSpPr>
            <p:cNvPr id="37" name="Shape 149"/>
            <p:cNvSpPr/>
            <p:nvPr/>
          </p:nvSpPr>
          <p:spPr>
            <a:xfrm>
              <a:off x="7153103" y="4903442"/>
              <a:ext cx="120616" cy="101755"/>
            </a:xfrm>
            <a:custGeom>
              <a:avLst/>
              <a:gdLst/>
              <a:ahLst/>
              <a:cxnLst>
                <a:cxn ang="0">
                  <a:pos x="wd2" y="hd2"/>
                </a:cxn>
                <a:cxn ang="5400000">
                  <a:pos x="wd2" y="hd2"/>
                </a:cxn>
                <a:cxn ang="10800000">
                  <a:pos x="wd2" y="hd2"/>
                </a:cxn>
                <a:cxn ang="16200000">
                  <a:pos x="wd2" y="hd2"/>
                </a:cxn>
              </a:cxnLst>
              <a:rect l="0" t="0" r="r" b="b"/>
              <a:pathLst>
                <a:path w="21600" h="21600" extrusionOk="0">
                  <a:moveTo>
                    <a:pt x="0" y="14435"/>
                  </a:moveTo>
                  <a:lnTo>
                    <a:pt x="5244" y="21600"/>
                  </a:lnTo>
                  <a:lnTo>
                    <a:pt x="21422" y="1264"/>
                  </a:lnTo>
                  <a:lnTo>
                    <a:pt x="21600" y="0"/>
                  </a:lnTo>
                  <a:lnTo>
                    <a:pt x="5867" y="14435"/>
                  </a:lnTo>
                  <a:lnTo>
                    <a:pt x="0" y="8429"/>
                  </a:lnTo>
                  <a:lnTo>
                    <a:pt x="0" y="14435"/>
                  </a:lnTo>
                  <a:close/>
                </a:path>
              </a:pathLst>
            </a:custGeom>
            <a:solidFill>
              <a:schemeClr val="accent1"/>
            </a:solidFill>
            <a:ln w="12700" cap="flat">
              <a:noFill/>
              <a:miter lim="400000"/>
            </a:ln>
            <a:effectLst/>
          </p:spPr>
          <p:txBody>
            <a:bodyPr wrap="square" lIns="0" tIns="0" rIns="0" bIns="0" numCol="1" anchor="t">
              <a:noAutofit/>
            </a:bodyPr>
            <a:lstStyle/>
            <a:p>
              <a:pPr lvl="0">
                <a:defRPr sz="3200">
                  <a:solidFill>
                    <a:srgbClr val="FFFFFF"/>
                  </a:solidFill>
                  <a:latin typeface="+mn-lt"/>
                  <a:ea typeface="+mn-ea"/>
                  <a:cs typeface="+mn-cs"/>
                  <a:sym typeface="Helvetica Light"/>
                </a:defRPr>
              </a:pPr>
              <a:endParaRPr sz="2360">
                <a:solidFill>
                  <a:schemeClr val="accent1"/>
                </a:solidFill>
                <a:latin typeface="微软雅黑" panose="020B0503020204020204" charset="-122"/>
                <a:ea typeface="微软雅黑" panose="020B0503020204020204" charset="-122"/>
              </a:endParaRPr>
            </a:p>
          </p:txBody>
        </p:sp>
      </p:grpSp>
      <p:grpSp>
        <p:nvGrpSpPr>
          <p:cNvPr id="42" name="Group 6"/>
          <p:cNvGrpSpPr/>
          <p:nvPr/>
        </p:nvGrpSpPr>
        <p:grpSpPr>
          <a:xfrm>
            <a:off x="1129926" y="2668221"/>
            <a:ext cx="3229386" cy="1050755"/>
            <a:chOff x="1530744" y="3939525"/>
            <a:chExt cx="4374966" cy="1423496"/>
          </a:xfrm>
        </p:grpSpPr>
        <p:sp>
          <p:nvSpPr>
            <p:cNvPr id="43" name="Shape 78"/>
            <p:cNvSpPr/>
            <p:nvPr/>
          </p:nvSpPr>
          <p:spPr>
            <a:xfrm>
              <a:off x="1530744" y="3939525"/>
              <a:ext cx="4374966" cy="1423496"/>
            </a:xfrm>
            <a:prstGeom prst="rect">
              <a:avLst/>
            </a:prstGeom>
            <a:noFill/>
            <a:ln w="12700" cap="flat">
              <a:solidFill>
                <a:schemeClr val="accent3"/>
              </a:solidFill>
              <a:prstDash val="solid"/>
              <a:miter lim="400000"/>
            </a:ln>
            <a:effectLst/>
          </p:spPr>
          <p:txBody>
            <a:bodyPr wrap="square" lIns="37498" tIns="37498" rIns="37498" bIns="37498" numCol="1" anchor="ctr">
              <a:noAutofit/>
            </a:bodyPr>
            <a:lstStyle/>
            <a:p>
              <a:pPr lvl="0">
                <a:defRPr sz="3200">
                  <a:solidFill>
                    <a:srgbClr val="FFFFFF"/>
                  </a:solidFill>
                  <a:latin typeface="+mn-lt"/>
                  <a:ea typeface="+mn-ea"/>
                  <a:cs typeface="+mn-cs"/>
                  <a:sym typeface="Helvetica Light"/>
                </a:defRPr>
              </a:pPr>
              <a:endParaRPr sz="2360">
                <a:solidFill>
                  <a:schemeClr val="accent1"/>
                </a:solidFill>
                <a:latin typeface="微软雅黑" panose="020B0503020204020204" charset="-122"/>
                <a:ea typeface="微软雅黑" panose="020B0503020204020204" charset="-122"/>
              </a:endParaRPr>
            </a:p>
          </p:txBody>
        </p:sp>
        <p:sp>
          <p:nvSpPr>
            <p:cNvPr id="44" name="Shape 79"/>
            <p:cNvSpPr/>
            <p:nvPr/>
          </p:nvSpPr>
          <p:spPr>
            <a:xfrm>
              <a:off x="1530744" y="3939525"/>
              <a:ext cx="865215" cy="1423496"/>
            </a:xfrm>
            <a:prstGeom prst="rect">
              <a:avLst/>
            </a:prstGeom>
            <a:solidFill>
              <a:schemeClr val="tx1"/>
            </a:solidFill>
            <a:ln w="12700" cap="flat">
              <a:noFill/>
              <a:miter lim="400000"/>
            </a:ln>
            <a:effectLst/>
          </p:spPr>
          <p:txBody>
            <a:bodyPr wrap="square" lIns="37498" tIns="37498" rIns="37498" bIns="37498" numCol="1" anchor="ctr">
              <a:noAutofit/>
            </a:bodyPr>
            <a:lstStyle/>
            <a:p>
              <a:pPr lvl="0">
                <a:defRPr sz="3200">
                  <a:solidFill>
                    <a:srgbClr val="FFFFFF"/>
                  </a:solidFill>
                  <a:latin typeface="+mn-lt"/>
                  <a:ea typeface="+mn-ea"/>
                  <a:cs typeface="+mn-cs"/>
                  <a:sym typeface="Helvetica Light"/>
                </a:defRPr>
              </a:pPr>
              <a:endParaRPr sz="2360">
                <a:solidFill>
                  <a:schemeClr val="accent1"/>
                </a:solidFill>
                <a:latin typeface="微软雅黑" panose="020B0503020204020204" charset="-122"/>
                <a:ea typeface="微软雅黑" panose="020B0503020204020204" charset="-122"/>
              </a:endParaRPr>
            </a:p>
          </p:txBody>
        </p:sp>
        <p:sp>
          <p:nvSpPr>
            <p:cNvPr id="45" name="Shape 153"/>
            <p:cNvSpPr/>
            <p:nvPr/>
          </p:nvSpPr>
          <p:spPr>
            <a:xfrm>
              <a:off x="1836004" y="4491274"/>
              <a:ext cx="254695" cy="319997"/>
            </a:xfrm>
            <a:custGeom>
              <a:avLst/>
              <a:gdLst/>
              <a:ahLst/>
              <a:cxnLst>
                <a:cxn ang="0">
                  <a:pos x="wd2" y="hd2"/>
                </a:cxn>
                <a:cxn ang="5400000">
                  <a:pos x="wd2" y="hd2"/>
                </a:cxn>
                <a:cxn ang="10800000">
                  <a:pos x="wd2" y="hd2"/>
                </a:cxn>
                <a:cxn ang="16200000">
                  <a:pos x="wd2" y="hd2"/>
                </a:cxn>
              </a:cxnLst>
              <a:rect l="0" t="0" r="r" b="b"/>
              <a:pathLst>
                <a:path w="21015" h="21072" extrusionOk="0">
                  <a:moveTo>
                    <a:pt x="17468" y="6506"/>
                  </a:moveTo>
                  <a:cubicBezTo>
                    <a:pt x="16410" y="7763"/>
                    <a:pt x="15333" y="6878"/>
                    <a:pt x="13824" y="5996"/>
                  </a:cubicBezTo>
                  <a:cubicBezTo>
                    <a:pt x="12317" y="5116"/>
                    <a:pt x="10950" y="4575"/>
                    <a:pt x="12006" y="3318"/>
                  </a:cubicBezTo>
                  <a:cubicBezTo>
                    <a:pt x="13062" y="2059"/>
                    <a:pt x="15140" y="1754"/>
                    <a:pt x="16648" y="2634"/>
                  </a:cubicBezTo>
                  <a:cubicBezTo>
                    <a:pt x="18155" y="3515"/>
                    <a:pt x="18522" y="5248"/>
                    <a:pt x="17468" y="6506"/>
                  </a:cubicBezTo>
                  <a:close/>
                  <a:moveTo>
                    <a:pt x="20868" y="4865"/>
                  </a:moveTo>
                  <a:cubicBezTo>
                    <a:pt x="20191" y="1663"/>
                    <a:pt x="16530" y="-474"/>
                    <a:pt x="12691" y="90"/>
                  </a:cubicBezTo>
                  <a:cubicBezTo>
                    <a:pt x="8853" y="655"/>
                    <a:pt x="5613" y="3118"/>
                    <a:pt x="6290" y="6320"/>
                  </a:cubicBezTo>
                  <a:cubicBezTo>
                    <a:pt x="6436" y="7009"/>
                    <a:pt x="6840" y="8088"/>
                    <a:pt x="7318" y="8862"/>
                  </a:cubicBezTo>
                  <a:lnTo>
                    <a:pt x="346" y="17166"/>
                  </a:lnTo>
                  <a:cubicBezTo>
                    <a:pt x="90" y="17473"/>
                    <a:pt x="-56" y="18024"/>
                    <a:pt x="20" y="18392"/>
                  </a:cubicBezTo>
                  <a:lnTo>
                    <a:pt x="470" y="20511"/>
                  </a:lnTo>
                  <a:cubicBezTo>
                    <a:pt x="547" y="20879"/>
                    <a:pt x="971" y="21126"/>
                    <a:pt x="1412" y="21061"/>
                  </a:cubicBezTo>
                  <a:lnTo>
                    <a:pt x="3454" y="20761"/>
                  </a:lnTo>
                  <a:cubicBezTo>
                    <a:pt x="3895" y="20696"/>
                    <a:pt x="4457" y="20387"/>
                    <a:pt x="4700" y="20072"/>
                  </a:cubicBezTo>
                  <a:lnTo>
                    <a:pt x="7456" y="16513"/>
                  </a:lnTo>
                  <a:lnTo>
                    <a:pt x="7480" y="16490"/>
                  </a:lnTo>
                  <a:lnTo>
                    <a:pt x="9346" y="16216"/>
                  </a:lnTo>
                  <a:lnTo>
                    <a:pt x="12566" y="12046"/>
                  </a:lnTo>
                  <a:cubicBezTo>
                    <a:pt x="13623" y="12195"/>
                    <a:pt x="15142" y="12146"/>
                    <a:pt x="16039" y="12013"/>
                  </a:cubicBezTo>
                  <a:cubicBezTo>
                    <a:pt x="19878" y="11449"/>
                    <a:pt x="21544" y="8068"/>
                    <a:pt x="20868" y="4865"/>
                  </a:cubicBezTo>
                  <a:close/>
                </a:path>
              </a:pathLst>
            </a:custGeom>
            <a:solidFill>
              <a:srgbClr val="FFFFFF"/>
            </a:solidFill>
            <a:ln w="12700">
              <a:miter lim="400000"/>
            </a:ln>
          </p:spPr>
          <p:txBody>
            <a:bodyPr lIns="28123" tIns="28123" rIns="28123" bIns="28123" anchor="ctr"/>
            <a:lstStyle/>
            <a:p>
              <a:pPr defTabSz="337185">
                <a:defRPr sz="1200">
                  <a:solidFill>
                    <a:srgbClr val="000000"/>
                  </a:solidFill>
                  <a:latin typeface="Helvetica"/>
                  <a:ea typeface="Helvetica"/>
                  <a:cs typeface="Helvetica"/>
                  <a:sym typeface="Helvetica"/>
                </a:defRPr>
              </a:pPr>
              <a:endParaRPr sz="885">
                <a:solidFill>
                  <a:schemeClr val="accent1"/>
                </a:solidFill>
                <a:latin typeface="微软雅黑" panose="020B0503020204020204" charset="-122"/>
                <a:ea typeface="微软雅黑" panose="020B0503020204020204" charset="-122"/>
              </a:endParaRPr>
            </a:p>
          </p:txBody>
        </p:sp>
      </p:grpSp>
      <p:grpSp>
        <p:nvGrpSpPr>
          <p:cNvPr id="46" name="Group 8"/>
          <p:cNvGrpSpPr/>
          <p:nvPr/>
        </p:nvGrpSpPr>
        <p:grpSpPr>
          <a:xfrm>
            <a:off x="4634268" y="2668221"/>
            <a:ext cx="3240037" cy="1050755"/>
            <a:chOff x="6278211" y="3939525"/>
            <a:chExt cx="4389394" cy="1423496"/>
          </a:xfrm>
        </p:grpSpPr>
        <p:sp>
          <p:nvSpPr>
            <p:cNvPr id="47" name="Shape 84"/>
            <p:cNvSpPr/>
            <p:nvPr/>
          </p:nvSpPr>
          <p:spPr>
            <a:xfrm flipH="1">
              <a:off x="6278211" y="3939525"/>
              <a:ext cx="4389392" cy="1423496"/>
            </a:xfrm>
            <a:prstGeom prst="rect">
              <a:avLst/>
            </a:prstGeom>
            <a:noFill/>
            <a:ln w="12700" cap="flat">
              <a:solidFill>
                <a:schemeClr val="accent3"/>
              </a:solidFill>
              <a:prstDash val="solid"/>
              <a:miter lim="400000"/>
            </a:ln>
            <a:effectLst/>
          </p:spPr>
          <p:txBody>
            <a:bodyPr wrap="square" lIns="37498" tIns="37498" rIns="37498" bIns="37498" numCol="1" anchor="ctr">
              <a:noAutofit/>
            </a:bodyPr>
            <a:lstStyle/>
            <a:p>
              <a:pPr lvl="0">
                <a:defRPr sz="3200">
                  <a:solidFill>
                    <a:srgbClr val="FFFFFF"/>
                  </a:solidFill>
                  <a:latin typeface="+mn-lt"/>
                  <a:ea typeface="+mn-ea"/>
                  <a:cs typeface="+mn-cs"/>
                  <a:sym typeface="Helvetica Light"/>
                </a:defRPr>
              </a:pPr>
              <a:endParaRPr sz="2360">
                <a:solidFill>
                  <a:schemeClr val="accent1"/>
                </a:solidFill>
                <a:latin typeface="微软雅黑" panose="020B0503020204020204" charset="-122"/>
                <a:ea typeface="微软雅黑" panose="020B0503020204020204" charset="-122"/>
              </a:endParaRPr>
            </a:p>
          </p:txBody>
        </p:sp>
        <p:sp>
          <p:nvSpPr>
            <p:cNvPr id="48" name="Shape 85"/>
            <p:cNvSpPr/>
            <p:nvPr/>
          </p:nvSpPr>
          <p:spPr>
            <a:xfrm flipH="1">
              <a:off x="9802390" y="3939525"/>
              <a:ext cx="865215" cy="1423496"/>
            </a:xfrm>
            <a:prstGeom prst="rect">
              <a:avLst/>
            </a:prstGeom>
            <a:solidFill>
              <a:schemeClr val="tx2"/>
            </a:solidFill>
            <a:ln w="12700" cap="flat">
              <a:noFill/>
              <a:miter lim="400000"/>
            </a:ln>
            <a:effectLst/>
          </p:spPr>
          <p:txBody>
            <a:bodyPr wrap="square" lIns="37498" tIns="37498" rIns="37498" bIns="37498" numCol="1" anchor="ctr">
              <a:noAutofit/>
            </a:bodyPr>
            <a:lstStyle/>
            <a:p>
              <a:pPr lvl="0">
                <a:defRPr sz="3200">
                  <a:solidFill>
                    <a:srgbClr val="FFFFFF"/>
                  </a:solidFill>
                  <a:latin typeface="+mn-lt"/>
                  <a:ea typeface="+mn-ea"/>
                  <a:cs typeface="+mn-cs"/>
                  <a:sym typeface="Helvetica Light"/>
                </a:defRPr>
              </a:pPr>
              <a:endParaRPr sz="2360">
                <a:solidFill>
                  <a:schemeClr val="accent1"/>
                </a:solidFill>
                <a:latin typeface="微软雅黑" panose="020B0503020204020204" charset="-122"/>
                <a:ea typeface="微软雅黑" panose="020B0503020204020204" charset="-122"/>
              </a:endParaRPr>
            </a:p>
          </p:txBody>
        </p:sp>
        <p:sp>
          <p:nvSpPr>
            <p:cNvPr id="49" name="Shape 154"/>
            <p:cNvSpPr/>
            <p:nvPr/>
          </p:nvSpPr>
          <p:spPr>
            <a:xfrm>
              <a:off x="10053409" y="4457571"/>
              <a:ext cx="363183" cy="387403"/>
            </a:xfrm>
            <a:custGeom>
              <a:avLst/>
              <a:gdLst/>
              <a:ahLst/>
              <a:cxnLst>
                <a:cxn ang="0">
                  <a:pos x="wd2" y="hd2"/>
                </a:cxn>
                <a:cxn ang="5400000">
                  <a:pos x="wd2" y="hd2"/>
                </a:cxn>
                <a:cxn ang="10800000">
                  <a:pos x="wd2" y="hd2"/>
                </a:cxn>
                <a:cxn ang="16200000">
                  <a:pos x="wd2" y="hd2"/>
                </a:cxn>
              </a:cxnLst>
              <a:rect l="0" t="0" r="r" b="b"/>
              <a:pathLst>
                <a:path w="21153" h="21260" extrusionOk="0">
                  <a:moveTo>
                    <a:pt x="11752" y="11733"/>
                  </a:moveTo>
                  <a:lnTo>
                    <a:pt x="9401" y="11733"/>
                  </a:lnTo>
                  <a:lnTo>
                    <a:pt x="9401" y="5975"/>
                  </a:lnTo>
                  <a:lnTo>
                    <a:pt x="11752" y="5975"/>
                  </a:lnTo>
                  <a:cubicBezTo>
                    <a:pt x="11752" y="5975"/>
                    <a:pt x="11752" y="11733"/>
                    <a:pt x="11752" y="11733"/>
                  </a:cubicBezTo>
                  <a:close/>
                  <a:moveTo>
                    <a:pt x="11752" y="15276"/>
                  </a:moveTo>
                  <a:lnTo>
                    <a:pt x="9401" y="15276"/>
                  </a:lnTo>
                  <a:lnTo>
                    <a:pt x="9401" y="12951"/>
                  </a:lnTo>
                  <a:lnTo>
                    <a:pt x="11752" y="12951"/>
                  </a:lnTo>
                  <a:cubicBezTo>
                    <a:pt x="11752" y="12951"/>
                    <a:pt x="11752" y="15276"/>
                    <a:pt x="11752" y="15276"/>
                  </a:cubicBezTo>
                  <a:close/>
                  <a:moveTo>
                    <a:pt x="20789" y="13227"/>
                  </a:moveTo>
                  <a:lnTo>
                    <a:pt x="18761" y="11523"/>
                  </a:lnTo>
                  <a:cubicBezTo>
                    <a:pt x="18172" y="11029"/>
                    <a:pt x="18172" y="10223"/>
                    <a:pt x="18761" y="9729"/>
                  </a:cubicBezTo>
                  <a:lnTo>
                    <a:pt x="20789" y="8025"/>
                  </a:lnTo>
                  <a:cubicBezTo>
                    <a:pt x="21376" y="7532"/>
                    <a:pt x="21220" y="7072"/>
                    <a:pt x="20441" y="7001"/>
                  </a:cubicBezTo>
                  <a:lnTo>
                    <a:pt x="17751" y="6761"/>
                  </a:lnTo>
                  <a:cubicBezTo>
                    <a:pt x="16971" y="6692"/>
                    <a:pt x="16552" y="6061"/>
                    <a:pt x="16819" y="5360"/>
                  </a:cubicBezTo>
                  <a:lnTo>
                    <a:pt x="18247" y="1615"/>
                  </a:lnTo>
                  <a:cubicBezTo>
                    <a:pt x="18515" y="912"/>
                    <a:pt x="18188" y="656"/>
                    <a:pt x="17520" y="1047"/>
                  </a:cubicBezTo>
                  <a:lnTo>
                    <a:pt x="14346" y="2896"/>
                  </a:lnTo>
                  <a:cubicBezTo>
                    <a:pt x="13678" y="3285"/>
                    <a:pt x="12815" y="3072"/>
                    <a:pt x="12430" y="2423"/>
                  </a:cubicBezTo>
                  <a:lnTo>
                    <a:pt x="11279" y="489"/>
                  </a:lnTo>
                  <a:cubicBezTo>
                    <a:pt x="10893" y="-160"/>
                    <a:pt x="10255" y="-164"/>
                    <a:pt x="9860" y="481"/>
                  </a:cubicBezTo>
                  <a:lnTo>
                    <a:pt x="8793" y="2232"/>
                  </a:lnTo>
                  <a:cubicBezTo>
                    <a:pt x="8398" y="2877"/>
                    <a:pt x="7493" y="3153"/>
                    <a:pt x="6781" y="2844"/>
                  </a:cubicBezTo>
                  <a:lnTo>
                    <a:pt x="4900" y="2031"/>
                  </a:lnTo>
                  <a:cubicBezTo>
                    <a:pt x="4188" y="1723"/>
                    <a:pt x="3639" y="2080"/>
                    <a:pt x="3682" y="2825"/>
                  </a:cubicBezTo>
                  <a:lnTo>
                    <a:pt x="3784" y="4615"/>
                  </a:lnTo>
                  <a:cubicBezTo>
                    <a:pt x="3826" y="5360"/>
                    <a:pt x="3242" y="6128"/>
                    <a:pt x="2486" y="6320"/>
                  </a:cubicBezTo>
                  <a:lnTo>
                    <a:pt x="670" y="6780"/>
                  </a:lnTo>
                  <a:cubicBezTo>
                    <a:pt x="-85" y="6972"/>
                    <a:pt x="-224" y="7532"/>
                    <a:pt x="365" y="8025"/>
                  </a:cubicBezTo>
                  <a:lnTo>
                    <a:pt x="2394" y="9729"/>
                  </a:lnTo>
                  <a:cubicBezTo>
                    <a:pt x="2981" y="10223"/>
                    <a:pt x="2981" y="11029"/>
                    <a:pt x="2394" y="11523"/>
                  </a:cubicBezTo>
                  <a:lnTo>
                    <a:pt x="365" y="13225"/>
                  </a:lnTo>
                  <a:cubicBezTo>
                    <a:pt x="-224" y="13720"/>
                    <a:pt x="-68" y="14196"/>
                    <a:pt x="709" y="14285"/>
                  </a:cubicBezTo>
                  <a:lnTo>
                    <a:pt x="3171" y="14567"/>
                  </a:lnTo>
                  <a:cubicBezTo>
                    <a:pt x="3948" y="14656"/>
                    <a:pt x="4381" y="15309"/>
                    <a:pt x="4133" y="16017"/>
                  </a:cubicBezTo>
                  <a:lnTo>
                    <a:pt x="2869" y="19625"/>
                  </a:lnTo>
                  <a:cubicBezTo>
                    <a:pt x="2622" y="20333"/>
                    <a:pt x="2976" y="20609"/>
                    <a:pt x="3655" y="20240"/>
                  </a:cubicBezTo>
                  <a:lnTo>
                    <a:pt x="6549" y="18661"/>
                  </a:lnTo>
                  <a:cubicBezTo>
                    <a:pt x="7229" y="18291"/>
                    <a:pt x="8143" y="18495"/>
                    <a:pt x="8581" y="19113"/>
                  </a:cubicBezTo>
                  <a:lnTo>
                    <a:pt x="9782" y="20816"/>
                  </a:lnTo>
                  <a:cubicBezTo>
                    <a:pt x="10219" y="21436"/>
                    <a:pt x="10875" y="21403"/>
                    <a:pt x="11240" y="20741"/>
                  </a:cubicBezTo>
                  <a:lnTo>
                    <a:pt x="12297" y="18823"/>
                  </a:lnTo>
                  <a:cubicBezTo>
                    <a:pt x="12660" y="18160"/>
                    <a:pt x="13532" y="17891"/>
                    <a:pt x="14234" y="18221"/>
                  </a:cubicBezTo>
                  <a:lnTo>
                    <a:pt x="16272" y="19181"/>
                  </a:lnTo>
                  <a:cubicBezTo>
                    <a:pt x="16974" y="19511"/>
                    <a:pt x="17514" y="19172"/>
                    <a:pt x="17472" y="18427"/>
                  </a:cubicBezTo>
                  <a:lnTo>
                    <a:pt x="17370" y="16637"/>
                  </a:lnTo>
                  <a:cubicBezTo>
                    <a:pt x="17327" y="15891"/>
                    <a:pt x="17912" y="15124"/>
                    <a:pt x="18668" y="14932"/>
                  </a:cubicBezTo>
                  <a:lnTo>
                    <a:pt x="20482" y="14472"/>
                  </a:lnTo>
                  <a:cubicBezTo>
                    <a:pt x="21239" y="14280"/>
                    <a:pt x="21376" y="13720"/>
                    <a:pt x="20789" y="13227"/>
                  </a:cubicBezTo>
                  <a:close/>
                </a:path>
              </a:pathLst>
            </a:custGeom>
            <a:solidFill>
              <a:srgbClr val="FFFFFF"/>
            </a:solidFill>
            <a:ln w="12700">
              <a:miter lim="400000"/>
            </a:ln>
          </p:spPr>
          <p:txBody>
            <a:bodyPr lIns="28123" tIns="28123" rIns="28123" bIns="28123" anchor="ctr"/>
            <a:lstStyle/>
            <a:p>
              <a:pPr defTabSz="337185">
                <a:defRPr sz="1200">
                  <a:solidFill>
                    <a:srgbClr val="000000"/>
                  </a:solidFill>
                  <a:latin typeface="Helvetica"/>
                  <a:ea typeface="Helvetica"/>
                  <a:cs typeface="Helvetica"/>
                  <a:sym typeface="Helvetica"/>
                </a:defRPr>
              </a:pPr>
              <a:endParaRPr sz="885">
                <a:solidFill>
                  <a:schemeClr val="accent1"/>
                </a:solidFill>
                <a:latin typeface="微软雅黑" panose="020B0503020204020204" charset="-122"/>
                <a:ea typeface="微软雅黑" panose="020B0503020204020204" charset="-122"/>
              </a:endParaRPr>
            </a:p>
          </p:txBody>
        </p:sp>
      </p:grpSp>
      <p:sp>
        <p:nvSpPr>
          <p:cNvPr id="50" name="TextBox 97"/>
          <p:cNvSpPr txBox="1"/>
          <p:nvPr/>
        </p:nvSpPr>
        <p:spPr>
          <a:xfrm>
            <a:off x="2339340" y="1647825"/>
            <a:ext cx="1724660" cy="568960"/>
          </a:xfrm>
          <a:prstGeom prst="rect">
            <a:avLst/>
          </a:prstGeom>
          <a:noFill/>
        </p:spPr>
        <p:txBody>
          <a:bodyPr wrap="square" lIns="0" tIns="0" rIns="0" bIns="0" rtlCol="0">
            <a:spAutoFit/>
          </a:bodyPr>
          <a:lstStyle/>
          <a:p>
            <a:pPr>
              <a:lnSpc>
                <a:spcPts val="1110"/>
              </a:lnSpc>
            </a:pPr>
            <a:r>
              <a:rPr sz="740" dirty="0">
                <a:solidFill>
                  <a:schemeClr val="accent1"/>
                </a:solidFill>
                <a:latin typeface="微软雅黑" panose="020B0503020204020204" charset="-122"/>
                <a:ea typeface="微软雅黑" panose="020B0503020204020204" charset="-122"/>
              </a:rPr>
              <a:t>Android 版本主要适用于安卓 7.0 及以上</a:t>
            </a:r>
            <a:endParaRPr sz="740" dirty="0">
              <a:solidFill>
                <a:schemeClr val="accent1"/>
              </a:solidFill>
              <a:latin typeface="微软雅黑" panose="020B0503020204020204" charset="-122"/>
              <a:ea typeface="微软雅黑" panose="020B0503020204020204" charset="-122"/>
            </a:endParaRPr>
          </a:p>
          <a:p>
            <a:pPr>
              <a:lnSpc>
                <a:spcPts val="1110"/>
              </a:lnSpc>
            </a:pPr>
            <a:r>
              <a:rPr sz="740" dirty="0">
                <a:solidFill>
                  <a:schemeClr val="accent1"/>
                </a:solidFill>
                <a:latin typeface="微软雅黑" panose="020B0503020204020204" charset="-122"/>
                <a:ea typeface="微软雅黑" panose="020B0503020204020204" charset="-122"/>
              </a:rPr>
              <a:t>可以适应常用的 16:9 手机屏幕</a:t>
            </a:r>
            <a:endParaRPr sz="740" dirty="0">
              <a:solidFill>
                <a:schemeClr val="accent1"/>
              </a:solidFill>
              <a:latin typeface="微软雅黑" panose="020B0503020204020204" charset="-122"/>
              <a:ea typeface="微软雅黑" panose="020B0503020204020204" charset="-122"/>
            </a:endParaRPr>
          </a:p>
          <a:p>
            <a:pPr>
              <a:lnSpc>
                <a:spcPts val="1110"/>
              </a:lnSpc>
            </a:pPr>
            <a:r>
              <a:rPr sz="740" dirty="0">
                <a:solidFill>
                  <a:schemeClr val="accent1"/>
                </a:solidFill>
                <a:latin typeface="微软雅黑" panose="020B0503020204020204" charset="-122"/>
                <a:ea typeface="微软雅黑" panose="020B0503020204020204" charset="-122"/>
              </a:rPr>
              <a:t>把主要的内容集中在 5 个页面中</a:t>
            </a:r>
            <a:endParaRPr sz="740" dirty="0">
              <a:solidFill>
                <a:schemeClr val="accent1"/>
              </a:solidFill>
              <a:latin typeface="微软雅黑" panose="020B0503020204020204" charset="-122"/>
              <a:ea typeface="微软雅黑" panose="020B0503020204020204" charset="-122"/>
            </a:endParaRPr>
          </a:p>
          <a:p>
            <a:pPr>
              <a:lnSpc>
                <a:spcPts val="1110"/>
              </a:lnSpc>
            </a:pPr>
            <a:r>
              <a:rPr sz="740" dirty="0">
                <a:solidFill>
                  <a:schemeClr val="accent1"/>
                </a:solidFill>
                <a:latin typeface="微软雅黑" panose="020B0503020204020204" charset="-122"/>
                <a:ea typeface="微软雅黑" panose="020B0503020204020204" charset="-122"/>
              </a:rPr>
              <a:t>为当前页面提供标题</a:t>
            </a:r>
            <a:endParaRPr sz="740" dirty="0">
              <a:solidFill>
                <a:schemeClr val="accent1"/>
              </a:solidFill>
              <a:latin typeface="微软雅黑" panose="020B0503020204020204" charset="-122"/>
              <a:ea typeface="微软雅黑" panose="020B0503020204020204" charset="-122"/>
            </a:endParaRPr>
          </a:p>
        </p:txBody>
      </p:sp>
      <p:sp>
        <p:nvSpPr>
          <p:cNvPr id="51" name="TextBox 99"/>
          <p:cNvSpPr txBox="1"/>
          <p:nvPr/>
        </p:nvSpPr>
        <p:spPr>
          <a:xfrm>
            <a:off x="2339262" y="2906750"/>
            <a:ext cx="1575540" cy="568960"/>
          </a:xfrm>
          <a:prstGeom prst="rect">
            <a:avLst/>
          </a:prstGeom>
          <a:noFill/>
        </p:spPr>
        <p:txBody>
          <a:bodyPr wrap="square" lIns="0" tIns="0" rIns="0" bIns="0" rtlCol="0">
            <a:spAutoFit/>
          </a:bodyPr>
          <a:lstStyle/>
          <a:p>
            <a:pPr>
              <a:lnSpc>
                <a:spcPts val="1110"/>
              </a:lnSpc>
            </a:pPr>
            <a:r>
              <a:rPr lang="zh-CN" altLang="en-US" sz="740" dirty="0">
                <a:solidFill>
                  <a:schemeClr val="accent1"/>
                </a:solidFill>
                <a:latin typeface="微软雅黑" panose="020B0503020204020204" charset="-122"/>
                <a:ea typeface="微软雅黑" panose="020B0503020204020204" charset="-122"/>
              </a:rPr>
              <a:t>应用通过网络获取服务器上的信息</a:t>
            </a:r>
            <a:endParaRPr lang="zh-CN" altLang="en-US" sz="740" dirty="0">
              <a:solidFill>
                <a:schemeClr val="accent1"/>
              </a:solidFill>
              <a:latin typeface="微软雅黑" panose="020B0503020204020204" charset="-122"/>
              <a:ea typeface="微软雅黑" panose="020B0503020204020204" charset="-122"/>
            </a:endParaRPr>
          </a:p>
          <a:p>
            <a:pPr>
              <a:lnSpc>
                <a:spcPts val="1110"/>
              </a:lnSpc>
            </a:pPr>
            <a:r>
              <a:rPr lang="zh-CN" altLang="en-US" sz="740" dirty="0">
                <a:solidFill>
                  <a:schemeClr val="accent1"/>
                </a:solidFill>
                <a:latin typeface="微软雅黑" panose="020B0503020204020204" charset="-122"/>
                <a:ea typeface="微软雅黑" panose="020B0503020204020204" charset="-122"/>
              </a:rPr>
              <a:t>应用通过位置传感器获取设备位置</a:t>
            </a:r>
            <a:endParaRPr lang="zh-CN" altLang="en-US" sz="740" dirty="0">
              <a:solidFill>
                <a:schemeClr val="accent1"/>
              </a:solidFill>
              <a:latin typeface="微软雅黑" panose="020B0503020204020204" charset="-122"/>
              <a:ea typeface="微软雅黑" panose="020B0503020204020204" charset="-122"/>
            </a:endParaRPr>
          </a:p>
          <a:p>
            <a:pPr>
              <a:lnSpc>
                <a:spcPts val="1110"/>
              </a:lnSpc>
            </a:pPr>
            <a:r>
              <a:rPr lang="zh-CN" altLang="en-US" sz="740" dirty="0">
                <a:solidFill>
                  <a:schemeClr val="accent1"/>
                </a:solidFill>
                <a:latin typeface="微软雅黑" panose="020B0503020204020204" charset="-122"/>
                <a:ea typeface="微软雅黑" panose="020B0503020204020204" charset="-122"/>
              </a:rPr>
              <a:t>能够获取手机的部分权限</a:t>
            </a:r>
            <a:endParaRPr lang="zh-CN" altLang="en-US" sz="740" dirty="0">
              <a:solidFill>
                <a:schemeClr val="accent1"/>
              </a:solidFill>
              <a:latin typeface="微软雅黑" panose="020B0503020204020204" charset="-122"/>
              <a:ea typeface="微软雅黑" panose="020B0503020204020204" charset="-122"/>
            </a:endParaRPr>
          </a:p>
          <a:p>
            <a:pPr>
              <a:lnSpc>
                <a:spcPts val="1110"/>
              </a:lnSpc>
            </a:pPr>
            <a:r>
              <a:rPr lang="zh-CN" altLang="en-US" sz="740" dirty="0">
                <a:solidFill>
                  <a:schemeClr val="accent1"/>
                </a:solidFill>
                <a:latin typeface="微软雅黑" panose="020B0503020204020204" charset="-122"/>
                <a:ea typeface="微软雅黑" panose="020B0503020204020204" charset="-122"/>
              </a:rPr>
              <a:t>应用通过监听开机广播完成自启动</a:t>
            </a:r>
            <a:endParaRPr lang="zh-CN" altLang="en-US" sz="740" dirty="0">
              <a:solidFill>
                <a:schemeClr val="accent1"/>
              </a:solidFill>
              <a:latin typeface="微软雅黑" panose="020B0503020204020204" charset="-122"/>
              <a:ea typeface="微软雅黑" panose="020B0503020204020204" charset="-122"/>
            </a:endParaRPr>
          </a:p>
        </p:txBody>
      </p:sp>
      <p:sp>
        <p:nvSpPr>
          <p:cNvPr id="52" name="TextBox 100"/>
          <p:cNvSpPr txBox="1"/>
          <p:nvPr/>
        </p:nvSpPr>
        <p:spPr>
          <a:xfrm>
            <a:off x="5449923" y="1647977"/>
            <a:ext cx="1575540" cy="568960"/>
          </a:xfrm>
          <a:prstGeom prst="rect">
            <a:avLst/>
          </a:prstGeom>
          <a:noFill/>
        </p:spPr>
        <p:txBody>
          <a:bodyPr wrap="square" lIns="0" tIns="0" rIns="0" bIns="0" rtlCol="0">
            <a:spAutoFit/>
          </a:bodyPr>
          <a:lstStyle/>
          <a:p>
            <a:pPr>
              <a:lnSpc>
                <a:spcPts val="1110"/>
              </a:lnSpc>
            </a:pPr>
            <a:r>
              <a:rPr lang="zh-CN" altLang="en-US" sz="740" dirty="0">
                <a:solidFill>
                  <a:schemeClr val="accent1"/>
                </a:solidFill>
                <a:latin typeface="微软雅黑" panose="020B0503020204020204" charset="-122"/>
                <a:ea typeface="微软雅黑" panose="020B0503020204020204" charset="-122"/>
              </a:rPr>
              <a:t>不同页面整体主色调应当一致</a:t>
            </a:r>
            <a:endParaRPr lang="zh-CN" altLang="en-US" sz="740" dirty="0">
              <a:solidFill>
                <a:schemeClr val="accent1"/>
              </a:solidFill>
              <a:latin typeface="微软雅黑" panose="020B0503020204020204" charset="-122"/>
              <a:ea typeface="微软雅黑" panose="020B0503020204020204" charset="-122"/>
            </a:endParaRPr>
          </a:p>
          <a:p>
            <a:pPr>
              <a:lnSpc>
                <a:spcPts val="1110"/>
              </a:lnSpc>
            </a:pPr>
            <a:r>
              <a:rPr lang="zh-CN" altLang="en-US" sz="740" dirty="0">
                <a:solidFill>
                  <a:schemeClr val="accent1"/>
                </a:solidFill>
                <a:latin typeface="微软雅黑" panose="020B0503020204020204" charset="-122"/>
                <a:ea typeface="微软雅黑" panose="020B0503020204020204" charset="-122"/>
              </a:rPr>
              <a:t>文本与文本之间应当有一定的间距。页面</a:t>
            </a:r>
            <a:r>
              <a:rPr lang="zh-CN" altLang="en-US" sz="740" dirty="0">
                <a:solidFill>
                  <a:schemeClr val="accent1"/>
                </a:solidFill>
                <a:latin typeface="微软雅黑" panose="020B0503020204020204" charset="-122"/>
                <a:ea typeface="微软雅黑" panose="020B0503020204020204" charset="-122"/>
              </a:rPr>
              <a:t>采用MUI设计,符合MUI总体风格</a:t>
            </a:r>
            <a:endParaRPr lang="zh-CN" altLang="en-US" sz="740" dirty="0">
              <a:solidFill>
                <a:schemeClr val="accent1"/>
              </a:solidFill>
              <a:latin typeface="微软雅黑" panose="020B0503020204020204" charset="-122"/>
              <a:ea typeface="微软雅黑" panose="020B0503020204020204" charset="-122"/>
            </a:endParaRPr>
          </a:p>
          <a:p>
            <a:pPr>
              <a:lnSpc>
                <a:spcPts val="1110"/>
              </a:lnSpc>
            </a:pPr>
            <a:r>
              <a:rPr lang="zh-CN" altLang="en-US" sz="740" dirty="0">
                <a:solidFill>
                  <a:schemeClr val="accent1"/>
                </a:solidFill>
                <a:latin typeface="微软雅黑" panose="020B0503020204020204" charset="-122"/>
                <a:ea typeface="微软雅黑" panose="020B0503020204020204" charset="-122"/>
              </a:rPr>
              <a:t>用户操作的时候应当给出一定的提示</a:t>
            </a:r>
            <a:endParaRPr lang="zh-CN" altLang="en-US" sz="740" dirty="0">
              <a:solidFill>
                <a:schemeClr val="accent1"/>
              </a:solidFill>
              <a:latin typeface="微软雅黑" panose="020B0503020204020204" charset="-122"/>
              <a:ea typeface="微软雅黑" panose="020B0503020204020204" charset="-122"/>
            </a:endParaRPr>
          </a:p>
        </p:txBody>
      </p:sp>
      <p:sp>
        <p:nvSpPr>
          <p:cNvPr id="53" name="TextBox 101"/>
          <p:cNvSpPr txBox="1"/>
          <p:nvPr/>
        </p:nvSpPr>
        <p:spPr>
          <a:xfrm>
            <a:off x="5449923" y="2906750"/>
            <a:ext cx="1575540" cy="568960"/>
          </a:xfrm>
          <a:prstGeom prst="rect">
            <a:avLst/>
          </a:prstGeom>
          <a:noFill/>
        </p:spPr>
        <p:txBody>
          <a:bodyPr wrap="square" lIns="0" tIns="0" rIns="0" bIns="0" rtlCol="0">
            <a:spAutoFit/>
          </a:bodyPr>
          <a:lstStyle/>
          <a:p>
            <a:pPr>
              <a:lnSpc>
                <a:spcPts val="1110"/>
              </a:lnSpc>
            </a:pPr>
            <a:r>
              <a:rPr lang="zh-CN" altLang="en-US" sz="740" dirty="0">
                <a:solidFill>
                  <a:schemeClr val="accent1"/>
                </a:solidFill>
                <a:latin typeface="微软雅黑" panose="020B0503020204020204" charset="-122"/>
                <a:ea typeface="微软雅黑" panose="020B0503020204020204" charset="-122"/>
              </a:rPr>
              <a:t>通知或重要消息应当醒目显示</a:t>
            </a:r>
            <a:endParaRPr lang="zh-CN" altLang="en-US" sz="740" dirty="0">
              <a:solidFill>
                <a:schemeClr val="accent1"/>
              </a:solidFill>
              <a:latin typeface="微软雅黑" panose="020B0503020204020204" charset="-122"/>
              <a:ea typeface="微软雅黑" panose="020B0503020204020204" charset="-122"/>
            </a:endParaRPr>
          </a:p>
          <a:p>
            <a:pPr>
              <a:lnSpc>
                <a:spcPts val="1110"/>
              </a:lnSpc>
            </a:pPr>
            <a:r>
              <a:rPr lang="zh-CN" altLang="en-US" sz="740" dirty="0">
                <a:solidFill>
                  <a:schemeClr val="accent1"/>
                </a:solidFill>
                <a:latin typeface="微软雅黑" panose="020B0503020204020204" charset="-122"/>
                <a:ea typeface="微软雅黑" panose="020B0503020204020204" charset="-122"/>
              </a:rPr>
              <a:t>主页的内容不宜太多</a:t>
            </a:r>
            <a:endParaRPr lang="zh-CN" altLang="en-US" sz="740" dirty="0">
              <a:solidFill>
                <a:schemeClr val="accent1"/>
              </a:solidFill>
              <a:latin typeface="微软雅黑" panose="020B0503020204020204" charset="-122"/>
              <a:ea typeface="微软雅黑" panose="020B0503020204020204" charset="-122"/>
            </a:endParaRPr>
          </a:p>
          <a:p>
            <a:pPr>
              <a:lnSpc>
                <a:spcPts val="1110"/>
              </a:lnSpc>
            </a:pPr>
            <a:r>
              <a:rPr lang="zh-CN" altLang="en-US" sz="740" dirty="0">
                <a:solidFill>
                  <a:schemeClr val="accent1"/>
                </a:solidFill>
                <a:latin typeface="微软雅黑" panose="020B0503020204020204" charset="-122"/>
                <a:ea typeface="微软雅黑" panose="020B0503020204020204" charset="-122"/>
              </a:rPr>
              <a:t>信息框不应该占据过多的空间</a:t>
            </a:r>
            <a:endParaRPr lang="zh-CN" altLang="en-US" sz="740" dirty="0">
              <a:solidFill>
                <a:schemeClr val="accent1"/>
              </a:solidFill>
              <a:latin typeface="微软雅黑" panose="020B0503020204020204" charset="-122"/>
              <a:ea typeface="微软雅黑" panose="020B0503020204020204" charset="-122"/>
            </a:endParaRPr>
          </a:p>
          <a:p>
            <a:pPr>
              <a:lnSpc>
                <a:spcPts val="1110"/>
              </a:lnSpc>
            </a:pPr>
            <a:r>
              <a:rPr lang="zh-CN" altLang="en-US" sz="740" dirty="0">
                <a:solidFill>
                  <a:schemeClr val="accent1"/>
                </a:solidFill>
                <a:latin typeface="微软雅黑" panose="020B0503020204020204" charset="-122"/>
                <a:ea typeface="微软雅黑" panose="020B0503020204020204" charset="-122"/>
              </a:rPr>
              <a:t>界面的 Theme 应当符合定位</a:t>
            </a:r>
            <a:endParaRPr lang="zh-CN" altLang="en-US" sz="740" dirty="0">
              <a:solidFill>
                <a:schemeClr val="accent1"/>
              </a:solidFill>
              <a:latin typeface="微软雅黑" panose="020B0503020204020204" charset="-122"/>
              <a:ea typeface="微软雅黑" panose="020B0503020204020204" charset="-122"/>
            </a:endParaRPr>
          </a:p>
        </p:txBody>
      </p:sp>
      <p:grpSp>
        <p:nvGrpSpPr>
          <p:cNvPr id="4" name="组合 3"/>
          <p:cNvGrpSpPr/>
          <p:nvPr/>
        </p:nvGrpSpPr>
        <p:grpSpPr>
          <a:xfrm>
            <a:off x="1129665" y="1419860"/>
            <a:ext cx="3229610" cy="1050290"/>
            <a:chOff x="1779" y="2236"/>
            <a:chExt cx="5086" cy="1654"/>
          </a:xfrm>
        </p:grpSpPr>
        <p:grpSp>
          <p:nvGrpSpPr>
            <p:cNvPr id="14" name="Group 5"/>
            <p:cNvGrpSpPr/>
            <p:nvPr/>
          </p:nvGrpSpPr>
          <p:grpSpPr>
            <a:xfrm>
              <a:off x="1779" y="2236"/>
              <a:ext cx="5086" cy="1655"/>
              <a:chOff x="1530743" y="2248002"/>
              <a:chExt cx="4374967" cy="1423496"/>
            </a:xfrm>
          </p:grpSpPr>
          <p:sp>
            <p:nvSpPr>
              <p:cNvPr id="15" name="Shape 75"/>
              <p:cNvSpPr/>
              <p:nvPr/>
            </p:nvSpPr>
            <p:spPr>
              <a:xfrm>
                <a:off x="1530743" y="2248002"/>
                <a:ext cx="4374967" cy="1423496"/>
              </a:xfrm>
              <a:prstGeom prst="rect">
                <a:avLst/>
              </a:prstGeom>
              <a:noFill/>
              <a:ln w="12700" cap="flat">
                <a:solidFill>
                  <a:schemeClr val="accent3"/>
                </a:solidFill>
                <a:prstDash val="solid"/>
                <a:miter lim="400000"/>
              </a:ln>
              <a:effectLst/>
            </p:spPr>
            <p:txBody>
              <a:bodyPr wrap="square" lIns="37498" tIns="37498" rIns="37498" bIns="37498" numCol="1" anchor="ctr">
                <a:noAutofit/>
              </a:bodyPr>
              <a:lstStyle/>
              <a:p>
                <a:pPr lvl="0">
                  <a:defRPr sz="3200">
                    <a:solidFill>
                      <a:srgbClr val="FFFFFF"/>
                    </a:solidFill>
                    <a:latin typeface="+mn-lt"/>
                    <a:ea typeface="+mn-ea"/>
                    <a:cs typeface="+mn-cs"/>
                    <a:sym typeface="Helvetica Light"/>
                  </a:defRPr>
                </a:pPr>
                <a:endParaRPr sz="2360">
                  <a:solidFill>
                    <a:schemeClr val="accent1"/>
                  </a:solidFill>
                  <a:latin typeface="微软雅黑" panose="020B0503020204020204" charset="-122"/>
                  <a:ea typeface="微软雅黑" panose="020B0503020204020204" charset="-122"/>
                </a:endParaRPr>
              </a:p>
            </p:txBody>
          </p:sp>
          <p:sp>
            <p:nvSpPr>
              <p:cNvPr id="16" name="Shape 76"/>
              <p:cNvSpPr/>
              <p:nvPr/>
            </p:nvSpPr>
            <p:spPr>
              <a:xfrm>
                <a:off x="1530744" y="2248002"/>
                <a:ext cx="865215" cy="1423496"/>
              </a:xfrm>
              <a:prstGeom prst="rect">
                <a:avLst/>
              </a:prstGeom>
              <a:solidFill>
                <a:schemeClr val="bg1"/>
              </a:solidFill>
              <a:ln w="12700" cap="flat">
                <a:noFill/>
                <a:miter lim="400000"/>
              </a:ln>
              <a:effectLst/>
            </p:spPr>
            <p:txBody>
              <a:bodyPr wrap="square" lIns="37498" tIns="37498" rIns="37498" bIns="37498" numCol="1" anchor="ctr">
                <a:noAutofit/>
              </a:bodyPr>
              <a:lstStyle/>
              <a:p>
                <a:pPr lvl="0">
                  <a:defRPr sz="3200">
                    <a:solidFill>
                      <a:srgbClr val="FFFFFF"/>
                    </a:solidFill>
                    <a:latin typeface="+mn-lt"/>
                    <a:ea typeface="+mn-ea"/>
                    <a:cs typeface="+mn-cs"/>
                    <a:sym typeface="Helvetica Light"/>
                  </a:defRPr>
                </a:pPr>
                <a:endParaRPr sz="2360">
                  <a:solidFill>
                    <a:schemeClr val="accent1"/>
                  </a:solidFill>
                  <a:latin typeface="微软雅黑" panose="020B0503020204020204" charset="-122"/>
                  <a:ea typeface="微软雅黑" panose="020B0503020204020204" charset="-122"/>
                </a:endParaRPr>
              </a:p>
            </p:txBody>
          </p:sp>
        </p:grpSp>
        <p:pic>
          <p:nvPicPr>
            <p:cNvPr id="3" name="图片 2"/>
            <p:cNvPicPr>
              <a:picLocks noChangeAspect="1"/>
            </p:cNvPicPr>
            <p:nvPr/>
          </p:nvPicPr>
          <p:blipFill>
            <a:blip r:embed="rId1"/>
            <a:stretch>
              <a:fillRect/>
            </a:stretch>
          </p:blipFill>
          <p:spPr>
            <a:xfrm>
              <a:off x="2072" y="2708"/>
              <a:ext cx="420" cy="528"/>
            </a:xfrm>
            <a:prstGeom prst="rect">
              <a:avLst/>
            </a:prstGeom>
          </p:spPr>
        </p:pic>
      </p:grpSp>
      <p:grpSp>
        <p:nvGrpSpPr>
          <p:cNvPr id="55" name="组合 54"/>
          <p:cNvGrpSpPr/>
          <p:nvPr/>
        </p:nvGrpSpPr>
        <p:grpSpPr>
          <a:xfrm>
            <a:off x="4634230" y="1419860"/>
            <a:ext cx="3239770" cy="1050290"/>
            <a:chOff x="7298" y="2236"/>
            <a:chExt cx="5102" cy="1654"/>
          </a:xfrm>
        </p:grpSpPr>
        <p:grpSp>
          <p:nvGrpSpPr>
            <p:cNvPr id="38" name="Group 7"/>
            <p:cNvGrpSpPr/>
            <p:nvPr/>
          </p:nvGrpSpPr>
          <p:grpSpPr>
            <a:xfrm>
              <a:off x="7298" y="2236"/>
              <a:ext cx="5102" cy="1655"/>
              <a:chOff x="6278211" y="2248002"/>
              <a:chExt cx="4389394" cy="1423496"/>
            </a:xfrm>
          </p:grpSpPr>
          <p:sp>
            <p:nvSpPr>
              <p:cNvPr id="39" name="Shape 81"/>
              <p:cNvSpPr/>
              <p:nvPr/>
            </p:nvSpPr>
            <p:spPr>
              <a:xfrm flipH="1">
                <a:off x="6278211" y="2248002"/>
                <a:ext cx="4389393" cy="1423496"/>
              </a:xfrm>
              <a:prstGeom prst="rect">
                <a:avLst/>
              </a:prstGeom>
              <a:noFill/>
              <a:ln w="12700" cap="flat">
                <a:solidFill>
                  <a:schemeClr val="accent3"/>
                </a:solidFill>
                <a:prstDash val="solid"/>
                <a:miter lim="400000"/>
              </a:ln>
              <a:effectLst/>
            </p:spPr>
            <p:txBody>
              <a:bodyPr wrap="square" lIns="37498" tIns="37498" rIns="37498" bIns="37498" numCol="1" anchor="ctr">
                <a:noAutofit/>
              </a:bodyPr>
              <a:lstStyle/>
              <a:p>
                <a:pPr lvl="0">
                  <a:defRPr sz="3200">
                    <a:solidFill>
                      <a:srgbClr val="FFFFFF"/>
                    </a:solidFill>
                    <a:latin typeface="+mn-lt"/>
                    <a:ea typeface="+mn-ea"/>
                    <a:cs typeface="+mn-cs"/>
                    <a:sym typeface="Helvetica Light"/>
                  </a:defRPr>
                </a:pPr>
                <a:endParaRPr sz="2360">
                  <a:solidFill>
                    <a:schemeClr val="accent1"/>
                  </a:solidFill>
                  <a:latin typeface="微软雅黑" panose="020B0503020204020204" charset="-122"/>
                  <a:ea typeface="微软雅黑" panose="020B0503020204020204" charset="-122"/>
                </a:endParaRPr>
              </a:p>
            </p:txBody>
          </p:sp>
          <p:sp>
            <p:nvSpPr>
              <p:cNvPr id="40" name="Shape 82"/>
              <p:cNvSpPr/>
              <p:nvPr/>
            </p:nvSpPr>
            <p:spPr>
              <a:xfrm flipH="1">
                <a:off x="9802390" y="2248002"/>
                <a:ext cx="865215" cy="1423496"/>
              </a:xfrm>
              <a:prstGeom prst="rect">
                <a:avLst/>
              </a:prstGeom>
              <a:solidFill>
                <a:schemeClr val="bg2"/>
              </a:solidFill>
              <a:ln w="12700" cap="flat">
                <a:noFill/>
                <a:miter lim="400000"/>
              </a:ln>
              <a:effectLst/>
            </p:spPr>
            <p:txBody>
              <a:bodyPr wrap="square" lIns="37498" tIns="37498" rIns="37498" bIns="37498" numCol="1" anchor="ctr">
                <a:noAutofit/>
              </a:bodyPr>
              <a:lstStyle/>
              <a:p>
                <a:pPr lvl="0">
                  <a:defRPr sz="3200">
                    <a:solidFill>
                      <a:srgbClr val="FFFFFF"/>
                    </a:solidFill>
                    <a:latin typeface="+mn-lt"/>
                    <a:ea typeface="+mn-ea"/>
                    <a:cs typeface="+mn-cs"/>
                    <a:sym typeface="Helvetica Light"/>
                  </a:defRPr>
                </a:pPr>
                <a:endParaRPr sz="2360">
                  <a:solidFill>
                    <a:schemeClr val="accent1"/>
                  </a:solidFill>
                  <a:latin typeface="微软雅黑" panose="020B0503020204020204" charset="-122"/>
                  <a:ea typeface="微软雅黑" panose="020B0503020204020204" charset="-122"/>
                </a:endParaRPr>
              </a:p>
            </p:txBody>
          </p:sp>
        </p:grpSp>
        <p:sp>
          <p:nvSpPr>
            <p:cNvPr id="54" name="KSO_Shape"/>
            <p:cNvSpPr>
              <a:spLocks noChangeArrowheads="1"/>
            </p:cNvSpPr>
            <p:nvPr/>
          </p:nvSpPr>
          <p:spPr bwMode="auto">
            <a:xfrm>
              <a:off x="11608" y="2815"/>
              <a:ext cx="579" cy="544"/>
            </a:xfrm>
            <a:custGeom>
              <a:avLst/>
              <a:gdLst>
                <a:gd name="T0" fmla="*/ 186557 w 1993900"/>
                <a:gd name="T1" fmla="*/ 1472017 h 1873250"/>
                <a:gd name="T2" fmla="*/ 1296550 w 1993900"/>
                <a:gd name="T3" fmla="*/ 576666 h 1873250"/>
                <a:gd name="T4" fmla="*/ 1153710 w 1993900"/>
                <a:gd name="T5" fmla="*/ 1135821 h 1873250"/>
                <a:gd name="T6" fmla="*/ 1097106 w 1993900"/>
                <a:gd name="T7" fmla="*/ 797974 h 1873250"/>
                <a:gd name="T8" fmla="*/ 1032144 w 1993900"/>
                <a:gd name="T9" fmla="*/ 704592 h 1873250"/>
                <a:gd name="T10" fmla="*/ 1078871 w 1993900"/>
                <a:gd name="T11" fmla="*/ 694343 h 1873250"/>
                <a:gd name="T12" fmla="*/ 1116861 w 1993900"/>
                <a:gd name="T13" fmla="*/ 676502 h 1873250"/>
                <a:gd name="T14" fmla="*/ 1146872 w 1993900"/>
                <a:gd name="T15" fmla="*/ 652207 h 1873250"/>
                <a:gd name="T16" fmla="*/ 1168526 w 1993900"/>
                <a:gd name="T17" fmla="*/ 620700 h 1873250"/>
                <a:gd name="T18" fmla="*/ 1184861 w 1993900"/>
                <a:gd name="T19" fmla="*/ 576666 h 1873250"/>
                <a:gd name="T20" fmla="*/ 568770 w 1993900"/>
                <a:gd name="T21" fmla="*/ 1239833 h 1873250"/>
                <a:gd name="T22" fmla="*/ 673241 w 1993900"/>
                <a:gd name="T23" fmla="*/ 791901 h 1873250"/>
                <a:gd name="T24" fmla="*/ 568770 w 1993900"/>
                <a:gd name="T25" fmla="*/ 802909 h 1873250"/>
                <a:gd name="T26" fmla="*/ 609419 w 1993900"/>
                <a:gd name="T27" fmla="*/ 698519 h 1873250"/>
                <a:gd name="T28" fmla="*/ 650068 w 1993900"/>
                <a:gd name="T29" fmla="*/ 682954 h 1873250"/>
                <a:gd name="T30" fmla="*/ 682739 w 1993900"/>
                <a:gd name="T31" fmla="*/ 660938 h 1873250"/>
                <a:gd name="T32" fmla="*/ 707052 w 1993900"/>
                <a:gd name="T33" fmla="*/ 632088 h 1873250"/>
                <a:gd name="T34" fmla="*/ 724147 w 1993900"/>
                <a:gd name="T35" fmla="*/ 596405 h 1873250"/>
                <a:gd name="T36" fmla="*/ 214659 w 1993900"/>
                <a:gd name="T37" fmla="*/ 266708 h 1873250"/>
                <a:gd name="T38" fmla="*/ 171803 w 1993900"/>
                <a:gd name="T39" fmla="*/ 295920 h 1873250"/>
                <a:gd name="T40" fmla="*/ 151323 w 1993900"/>
                <a:gd name="T41" fmla="*/ 344102 h 1873250"/>
                <a:gd name="T42" fmla="*/ 158150 w 1993900"/>
                <a:gd name="T43" fmla="*/ 1583935 h 1873250"/>
                <a:gd name="T44" fmla="*/ 190766 w 1993900"/>
                <a:gd name="T45" fmla="*/ 1623770 h 1873250"/>
                <a:gd name="T46" fmla="*/ 241586 w 1993900"/>
                <a:gd name="T47" fmla="*/ 1639325 h 1873250"/>
                <a:gd name="T48" fmla="*/ 1706270 w 1993900"/>
                <a:gd name="T49" fmla="*/ 1627944 h 1873250"/>
                <a:gd name="T50" fmla="*/ 1743058 w 1993900"/>
                <a:gd name="T51" fmla="*/ 1591902 h 1873250"/>
                <a:gd name="T52" fmla="*/ 1754056 w 1993900"/>
                <a:gd name="T53" fmla="*/ 353207 h 1873250"/>
                <a:gd name="T54" fmla="*/ 1738127 w 1993900"/>
                <a:gd name="T55" fmla="*/ 302749 h 1873250"/>
                <a:gd name="T56" fmla="*/ 1698306 w 1993900"/>
                <a:gd name="T57" fmla="*/ 269743 h 1873250"/>
                <a:gd name="T58" fmla="*/ 1541294 w 1993900"/>
                <a:gd name="T59" fmla="*/ 323995 h 1873250"/>
                <a:gd name="T60" fmla="*/ 334125 w 1993900"/>
                <a:gd name="T61" fmla="*/ 262534 h 1873250"/>
                <a:gd name="T62" fmla="*/ 1334979 w 1993900"/>
                <a:gd name="T63" fmla="*/ 206006 h 1873250"/>
                <a:gd name="T64" fmla="*/ 1663414 w 1993900"/>
                <a:gd name="T65" fmla="*/ 111160 h 1873250"/>
                <a:gd name="T66" fmla="*/ 1735094 w 1993900"/>
                <a:gd name="T67" fmla="*/ 122162 h 1873250"/>
                <a:gd name="T68" fmla="*/ 1798429 w 1993900"/>
                <a:gd name="T69" fmla="*/ 152513 h 1873250"/>
                <a:gd name="T70" fmla="*/ 1849629 w 1993900"/>
                <a:gd name="T71" fmla="*/ 199557 h 1873250"/>
                <a:gd name="T72" fmla="*/ 1886037 w 1993900"/>
                <a:gd name="T73" fmla="*/ 259120 h 1873250"/>
                <a:gd name="T74" fmla="*/ 1903862 w 1993900"/>
                <a:gd name="T75" fmla="*/ 328927 h 1873250"/>
                <a:gd name="T76" fmla="*/ 1902346 w 1993900"/>
                <a:gd name="T77" fmla="*/ 1585453 h 1873250"/>
                <a:gd name="T78" fmla="*/ 1881107 w 1993900"/>
                <a:gd name="T79" fmla="*/ 1653362 h 1873250"/>
                <a:gd name="T80" fmla="*/ 1842044 w 1993900"/>
                <a:gd name="T81" fmla="*/ 1711029 h 1873250"/>
                <a:gd name="T82" fmla="*/ 1788568 w 1993900"/>
                <a:gd name="T83" fmla="*/ 1755417 h 1873250"/>
                <a:gd name="T84" fmla="*/ 1723716 w 1993900"/>
                <a:gd name="T85" fmla="*/ 1782733 h 1873250"/>
                <a:gd name="T86" fmla="*/ 241586 w 1993900"/>
                <a:gd name="T87" fmla="*/ 1790700 h 1873250"/>
                <a:gd name="T88" fmla="*/ 169906 w 1993900"/>
                <a:gd name="T89" fmla="*/ 1779698 h 1873250"/>
                <a:gd name="T90" fmla="*/ 106191 w 1993900"/>
                <a:gd name="T91" fmla="*/ 1748968 h 1873250"/>
                <a:gd name="T92" fmla="*/ 54992 w 1993900"/>
                <a:gd name="T93" fmla="*/ 1702303 h 1873250"/>
                <a:gd name="T94" fmla="*/ 18963 w 1993900"/>
                <a:gd name="T95" fmla="*/ 1642740 h 1873250"/>
                <a:gd name="T96" fmla="*/ 1138 w 1993900"/>
                <a:gd name="T97" fmla="*/ 1573312 h 1873250"/>
                <a:gd name="T98" fmla="*/ 2655 w 1993900"/>
                <a:gd name="T99" fmla="*/ 316408 h 1873250"/>
                <a:gd name="T100" fmla="*/ 23514 w 1993900"/>
                <a:gd name="T101" fmla="*/ 248497 h 1873250"/>
                <a:gd name="T102" fmla="*/ 62577 w 1993900"/>
                <a:gd name="T103" fmla="*/ 190451 h 1873250"/>
                <a:gd name="T104" fmla="*/ 116432 w 1993900"/>
                <a:gd name="T105" fmla="*/ 146064 h 1873250"/>
                <a:gd name="T106" fmla="*/ 181284 w 1993900"/>
                <a:gd name="T107" fmla="*/ 118748 h 1873250"/>
                <a:gd name="T108" fmla="*/ 363706 w 1993900"/>
                <a:gd name="T109" fmla="*/ 111160 h 1873250"/>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1993900" h="1873250">
                  <a:moveTo>
                    <a:pt x="195263" y="1631950"/>
                  </a:moveTo>
                  <a:lnTo>
                    <a:pt x="1766888" y="1631950"/>
                  </a:lnTo>
                  <a:lnTo>
                    <a:pt x="1766888" y="1663700"/>
                  </a:lnTo>
                  <a:lnTo>
                    <a:pt x="195263" y="1663700"/>
                  </a:lnTo>
                  <a:lnTo>
                    <a:pt x="195263" y="1631950"/>
                  </a:lnTo>
                  <a:close/>
                  <a:moveTo>
                    <a:pt x="195263" y="1539875"/>
                  </a:moveTo>
                  <a:lnTo>
                    <a:pt x="1766888" y="1539875"/>
                  </a:lnTo>
                  <a:lnTo>
                    <a:pt x="1766888" y="1570038"/>
                  </a:lnTo>
                  <a:lnTo>
                    <a:pt x="195263" y="1570038"/>
                  </a:lnTo>
                  <a:lnTo>
                    <a:pt x="195263" y="1539875"/>
                  </a:lnTo>
                  <a:close/>
                  <a:moveTo>
                    <a:pt x="1240155" y="603250"/>
                  </a:moveTo>
                  <a:lnTo>
                    <a:pt x="1357056" y="603250"/>
                  </a:lnTo>
                  <a:lnTo>
                    <a:pt x="1357056" y="1188182"/>
                  </a:lnTo>
                  <a:lnTo>
                    <a:pt x="1493838" y="1188182"/>
                  </a:lnTo>
                  <a:lnTo>
                    <a:pt x="1493838" y="1296988"/>
                  </a:lnTo>
                  <a:lnTo>
                    <a:pt x="1071563" y="1296988"/>
                  </a:lnTo>
                  <a:lnTo>
                    <a:pt x="1071563" y="1188182"/>
                  </a:lnTo>
                  <a:lnTo>
                    <a:pt x="1207550" y="1188182"/>
                  </a:lnTo>
                  <a:lnTo>
                    <a:pt x="1207550" y="820068"/>
                  </a:lnTo>
                  <a:lnTo>
                    <a:pt x="1201786" y="822053"/>
                  </a:lnTo>
                  <a:lnTo>
                    <a:pt x="1194826" y="824833"/>
                  </a:lnTo>
                  <a:lnTo>
                    <a:pt x="1180909" y="828407"/>
                  </a:lnTo>
                  <a:lnTo>
                    <a:pt x="1165402" y="831981"/>
                  </a:lnTo>
                  <a:lnTo>
                    <a:pt x="1148304" y="834760"/>
                  </a:lnTo>
                  <a:lnTo>
                    <a:pt x="1130809" y="837143"/>
                  </a:lnTo>
                  <a:lnTo>
                    <a:pt x="1111723" y="838732"/>
                  </a:lnTo>
                  <a:lnTo>
                    <a:pt x="1091842" y="839526"/>
                  </a:lnTo>
                  <a:lnTo>
                    <a:pt x="1071563" y="839923"/>
                  </a:lnTo>
                  <a:lnTo>
                    <a:pt x="1071563" y="738265"/>
                  </a:lnTo>
                  <a:lnTo>
                    <a:pt x="1080311" y="737073"/>
                  </a:lnTo>
                  <a:lnTo>
                    <a:pt x="1089456" y="735882"/>
                  </a:lnTo>
                  <a:lnTo>
                    <a:pt x="1097806" y="734294"/>
                  </a:lnTo>
                  <a:lnTo>
                    <a:pt x="1106156" y="732705"/>
                  </a:lnTo>
                  <a:lnTo>
                    <a:pt x="1114109" y="730720"/>
                  </a:lnTo>
                  <a:lnTo>
                    <a:pt x="1121664" y="728734"/>
                  </a:lnTo>
                  <a:lnTo>
                    <a:pt x="1129218" y="726352"/>
                  </a:lnTo>
                  <a:lnTo>
                    <a:pt x="1136376" y="723969"/>
                  </a:lnTo>
                  <a:lnTo>
                    <a:pt x="1143931" y="720792"/>
                  </a:lnTo>
                  <a:lnTo>
                    <a:pt x="1150690" y="718012"/>
                  </a:lnTo>
                  <a:lnTo>
                    <a:pt x="1156654" y="714438"/>
                  </a:lnTo>
                  <a:lnTo>
                    <a:pt x="1163016" y="711262"/>
                  </a:lnTo>
                  <a:lnTo>
                    <a:pt x="1168981" y="707688"/>
                  </a:lnTo>
                  <a:lnTo>
                    <a:pt x="1174945" y="704114"/>
                  </a:lnTo>
                  <a:lnTo>
                    <a:pt x="1180512" y="699746"/>
                  </a:lnTo>
                  <a:lnTo>
                    <a:pt x="1186079" y="695775"/>
                  </a:lnTo>
                  <a:lnTo>
                    <a:pt x="1191248" y="691407"/>
                  </a:lnTo>
                  <a:lnTo>
                    <a:pt x="1195621" y="686641"/>
                  </a:lnTo>
                  <a:lnTo>
                    <a:pt x="1200393" y="682273"/>
                  </a:lnTo>
                  <a:lnTo>
                    <a:pt x="1204767" y="677111"/>
                  </a:lnTo>
                  <a:lnTo>
                    <a:pt x="1208743" y="671551"/>
                  </a:lnTo>
                  <a:lnTo>
                    <a:pt x="1213117" y="666389"/>
                  </a:lnTo>
                  <a:lnTo>
                    <a:pt x="1216298" y="661227"/>
                  </a:lnTo>
                  <a:lnTo>
                    <a:pt x="1220274" y="655270"/>
                  </a:lnTo>
                  <a:lnTo>
                    <a:pt x="1223057" y="649314"/>
                  </a:lnTo>
                  <a:lnTo>
                    <a:pt x="1226636" y="643357"/>
                  </a:lnTo>
                  <a:lnTo>
                    <a:pt x="1229022" y="637003"/>
                  </a:lnTo>
                  <a:lnTo>
                    <a:pt x="1231407" y="630650"/>
                  </a:lnTo>
                  <a:lnTo>
                    <a:pt x="1234191" y="623899"/>
                  </a:lnTo>
                  <a:lnTo>
                    <a:pt x="1236179" y="617148"/>
                  </a:lnTo>
                  <a:lnTo>
                    <a:pt x="1240155" y="603250"/>
                  </a:lnTo>
                  <a:close/>
                  <a:moveTo>
                    <a:pt x="763507" y="603250"/>
                  </a:moveTo>
                  <a:lnTo>
                    <a:pt x="880806" y="603250"/>
                  </a:lnTo>
                  <a:lnTo>
                    <a:pt x="880806" y="1188182"/>
                  </a:lnTo>
                  <a:lnTo>
                    <a:pt x="1017588" y="1188182"/>
                  </a:lnTo>
                  <a:lnTo>
                    <a:pt x="1017588" y="1296988"/>
                  </a:lnTo>
                  <a:lnTo>
                    <a:pt x="595313" y="1296988"/>
                  </a:lnTo>
                  <a:lnTo>
                    <a:pt x="595313" y="1188182"/>
                  </a:lnTo>
                  <a:lnTo>
                    <a:pt x="731300" y="1188182"/>
                  </a:lnTo>
                  <a:lnTo>
                    <a:pt x="731300" y="820068"/>
                  </a:lnTo>
                  <a:lnTo>
                    <a:pt x="725336" y="822053"/>
                  </a:lnTo>
                  <a:lnTo>
                    <a:pt x="718576" y="824833"/>
                  </a:lnTo>
                  <a:lnTo>
                    <a:pt x="704659" y="828407"/>
                  </a:lnTo>
                  <a:lnTo>
                    <a:pt x="688754" y="831981"/>
                  </a:lnTo>
                  <a:lnTo>
                    <a:pt x="672054" y="834760"/>
                  </a:lnTo>
                  <a:lnTo>
                    <a:pt x="654161" y="837143"/>
                  </a:lnTo>
                  <a:lnTo>
                    <a:pt x="635473" y="838732"/>
                  </a:lnTo>
                  <a:lnTo>
                    <a:pt x="615592" y="839526"/>
                  </a:lnTo>
                  <a:lnTo>
                    <a:pt x="595313" y="839923"/>
                  </a:lnTo>
                  <a:lnTo>
                    <a:pt x="595313" y="738265"/>
                  </a:lnTo>
                  <a:lnTo>
                    <a:pt x="604061" y="737073"/>
                  </a:lnTo>
                  <a:lnTo>
                    <a:pt x="612809" y="735882"/>
                  </a:lnTo>
                  <a:lnTo>
                    <a:pt x="621159" y="734294"/>
                  </a:lnTo>
                  <a:lnTo>
                    <a:pt x="629906" y="732705"/>
                  </a:lnTo>
                  <a:lnTo>
                    <a:pt x="637859" y="730720"/>
                  </a:lnTo>
                  <a:lnTo>
                    <a:pt x="645414" y="728734"/>
                  </a:lnTo>
                  <a:lnTo>
                    <a:pt x="652968" y="726352"/>
                  </a:lnTo>
                  <a:lnTo>
                    <a:pt x="660126" y="723969"/>
                  </a:lnTo>
                  <a:lnTo>
                    <a:pt x="667283" y="720792"/>
                  </a:lnTo>
                  <a:lnTo>
                    <a:pt x="674042" y="718012"/>
                  </a:lnTo>
                  <a:lnTo>
                    <a:pt x="680404" y="714438"/>
                  </a:lnTo>
                  <a:lnTo>
                    <a:pt x="686766" y="711262"/>
                  </a:lnTo>
                  <a:lnTo>
                    <a:pt x="692731" y="707688"/>
                  </a:lnTo>
                  <a:lnTo>
                    <a:pt x="698695" y="704114"/>
                  </a:lnTo>
                  <a:lnTo>
                    <a:pt x="704262" y="699746"/>
                  </a:lnTo>
                  <a:lnTo>
                    <a:pt x="709431" y="695775"/>
                  </a:lnTo>
                  <a:lnTo>
                    <a:pt x="714600" y="691407"/>
                  </a:lnTo>
                  <a:lnTo>
                    <a:pt x="719371" y="686641"/>
                  </a:lnTo>
                  <a:lnTo>
                    <a:pt x="724143" y="682273"/>
                  </a:lnTo>
                  <a:lnTo>
                    <a:pt x="728119" y="677111"/>
                  </a:lnTo>
                  <a:lnTo>
                    <a:pt x="732493" y="671551"/>
                  </a:lnTo>
                  <a:lnTo>
                    <a:pt x="736469" y="666389"/>
                  </a:lnTo>
                  <a:lnTo>
                    <a:pt x="740048" y="661227"/>
                  </a:lnTo>
                  <a:lnTo>
                    <a:pt x="744024" y="655270"/>
                  </a:lnTo>
                  <a:lnTo>
                    <a:pt x="746807" y="649314"/>
                  </a:lnTo>
                  <a:lnTo>
                    <a:pt x="749988" y="643357"/>
                  </a:lnTo>
                  <a:lnTo>
                    <a:pt x="752772" y="637003"/>
                  </a:lnTo>
                  <a:lnTo>
                    <a:pt x="755157" y="630650"/>
                  </a:lnTo>
                  <a:lnTo>
                    <a:pt x="757941" y="623899"/>
                  </a:lnTo>
                  <a:lnTo>
                    <a:pt x="759929" y="617148"/>
                  </a:lnTo>
                  <a:lnTo>
                    <a:pt x="763507" y="603250"/>
                  </a:lnTo>
                  <a:close/>
                  <a:moveTo>
                    <a:pt x="252860" y="274637"/>
                  </a:moveTo>
                  <a:lnTo>
                    <a:pt x="243333" y="275431"/>
                  </a:lnTo>
                  <a:lnTo>
                    <a:pt x="233806" y="276622"/>
                  </a:lnTo>
                  <a:lnTo>
                    <a:pt x="224676" y="279003"/>
                  </a:lnTo>
                  <a:lnTo>
                    <a:pt x="216340" y="282178"/>
                  </a:lnTo>
                  <a:lnTo>
                    <a:pt x="207607" y="286147"/>
                  </a:lnTo>
                  <a:lnTo>
                    <a:pt x="199668" y="290909"/>
                  </a:lnTo>
                  <a:lnTo>
                    <a:pt x="192523" y="296465"/>
                  </a:lnTo>
                  <a:lnTo>
                    <a:pt x="185774" y="302815"/>
                  </a:lnTo>
                  <a:lnTo>
                    <a:pt x="179820" y="309562"/>
                  </a:lnTo>
                  <a:lnTo>
                    <a:pt x="174263" y="316706"/>
                  </a:lnTo>
                  <a:lnTo>
                    <a:pt x="169499" y="324644"/>
                  </a:lnTo>
                  <a:lnTo>
                    <a:pt x="165530" y="332581"/>
                  </a:lnTo>
                  <a:lnTo>
                    <a:pt x="162354" y="341312"/>
                  </a:lnTo>
                  <a:lnTo>
                    <a:pt x="159972" y="350837"/>
                  </a:lnTo>
                  <a:lnTo>
                    <a:pt x="158385" y="359965"/>
                  </a:lnTo>
                  <a:lnTo>
                    <a:pt x="157988" y="369490"/>
                  </a:lnTo>
                  <a:lnTo>
                    <a:pt x="157988" y="1619647"/>
                  </a:lnTo>
                  <a:lnTo>
                    <a:pt x="158385" y="1629569"/>
                  </a:lnTo>
                  <a:lnTo>
                    <a:pt x="159972" y="1639094"/>
                  </a:lnTo>
                  <a:lnTo>
                    <a:pt x="162354" y="1647825"/>
                  </a:lnTo>
                  <a:lnTo>
                    <a:pt x="165530" y="1656953"/>
                  </a:lnTo>
                  <a:lnTo>
                    <a:pt x="169499" y="1665288"/>
                  </a:lnTo>
                  <a:lnTo>
                    <a:pt x="174263" y="1672828"/>
                  </a:lnTo>
                  <a:lnTo>
                    <a:pt x="179820" y="1679972"/>
                  </a:lnTo>
                  <a:lnTo>
                    <a:pt x="185774" y="1686719"/>
                  </a:lnTo>
                  <a:lnTo>
                    <a:pt x="192523" y="1693069"/>
                  </a:lnTo>
                  <a:lnTo>
                    <a:pt x="199668" y="1698625"/>
                  </a:lnTo>
                  <a:lnTo>
                    <a:pt x="207607" y="1702991"/>
                  </a:lnTo>
                  <a:lnTo>
                    <a:pt x="216340" y="1707356"/>
                  </a:lnTo>
                  <a:lnTo>
                    <a:pt x="224676" y="1710531"/>
                  </a:lnTo>
                  <a:lnTo>
                    <a:pt x="233806" y="1712913"/>
                  </a:lnTo>
                  <a:lnTo>
                    <a:pt x="243333" y="1714103"/>
                  </a:lnTo>
                  <a:lnTo>
                    <a:pt x="252860" y="1714897"/>
                  </a:lnTo>
                  <a:lnTo>
                    <a:pt x="1741040" y="1714897"/>
                  </a:lnTo>
                  <a:lnTo>
                    <a:pt x="1750567" y="1714103"/>
                  </a:lnTo>
                  <a:lnTo>
                    <a:pt x="1759697" y="1712913"/>
                  </a:lnTo>
                  <a:lnTo>
                    <a:pt x="1769224" y="1710531"/>
                  </a:lnTo>
                  <a:lnTo>
                    <a:pt x="1777560" y="1707356"/>
                  </a:lnTo>
                  <a:lnTo>
                    <a:pt x="1785896" y="1702991"/>
                  </a:lnTo>
                  <a:lnTo>
                    <a:pt x="1794232" y="1698625"/>
                  </a:lnTo>
                  <a:lnTo>
                    <a:pt x="1801377" y="1693069"/>
                  </a:lnTo>
                  <a:lnTo>
                    <a:pt x="1808126" y="1686719"/>
                  </a:lnTo>
                  <a:lnTo>
                    <a:pt x="1813683" y="1679972"/>
                  </a:lnTo>
                  <a:lnTo>
                    <a:pt x="1819240" y="1672828"/>
                  </a:lnTo>
                  <a:lnTo>
                    <a:pt x="1824401" y="1665288"/>
                  </a:lnTo>
                  <a:lnTo>
                    <a:pt x="1828370" y="1656953"/>
                  </a:lnTo>
                  <a:lnTo>
                    <a:pt x="1831546" y="1647825"/>
                  </a:lnTo>
                  <a:lnTo>
                    <a:pt x="1833531" y="1639094"/>
                  </a:lnTo>
                  <a:lnTo>
                    <a:pt x="1835516" y="1629569"/>
                  </a:lnTo>
                  <a:lnTo>
                    <a:pt x="1835912" y="1619647"/>
                  </a:lnTo>
                  <a:lnTo>
                    <a:pt x="1835912" y="369490"/>
                  </a:lnTo>
                  <a:lnTo>
                    <a:pt x="1835516" y="359965"/>
                  </a:lnTo>
                  <a:lnTo>
                    <a:pt x="1833531" y="350837"/>
                  </a:lnTo>
                  <a:lnTo>
                    <a:pt x="1831546" y="341312"/>
                  </a:lnTo>
                  <a:lnTo>
                    <a:pt x="1828370" y="332581"/>
                  </a:lnTo>
                  <a:lnTo>
                    <a:pt x="1824401" y="324644"/>
                  </a:lnTo>
                  <a:lnTo>
                    <a:pt x="1819240" y="316706"/>
                  </a:lnTo>
                  <a:lnTo>
                    <a:pt x="1813683" y="309562"/>
                  </a:lnTo>
                  <a:lnTo>
                    <a:pt x="1808126" y="302815"/>
                  </a:lnTo>
                  <a:lnTo>
                    <a:pt x="1801377" y="296465"/>
                  </a:lnTo>
                  <a:lnTo>
                    <a:pt x="1794232" y="290909"/>
                  </a:lnTo>
                  <a:lnTo>
                    <a:pt x="1785896" y="286147"/>
                  </a:lnTo>
                  <a:lnTo>
                    <a:pt x="1777560" y="282178"/>
                  </a:lnTo>
                  <a:lnTo>
                    <a:pt x="1769224" y="279003"/>
                  </a:lnTo>
                  <a:lnTo>
                    <a:pt x="1759697" y="276622"/>
                  </a:lnTo>
                  <a:lnTo>
                    <a:pt x="1750567" y="275431"/>
                  </a:lnTo>
                  <a:lnTo>
                    <a:pt x="1741040" y="274637"/>
                  </a:lnTo>
                  <a:lnTo>
                    <a:pt x="1613221" y="274637"/>
                  </a:lnTo>
                  <a:lnTo>
                    <a:pt x="1613221" y="338931"/>
                  </a:lnTo>
                  <a:lnTo>
                    <a:pt x="1366316" y="338931"/>
                  </a:lnTo>
                  <a:lnTo>
                    <a:pt x="1366316" y="274637"/>
                  </a:lnTo>
                  <a:lnTo>
                    <a:pt x="596622" y="274637"/>
                  </a:lnTo>
                  <a:lnTo>
                    <a:pt x="596622" y="338931"/>
                  </a:lnTo>
                  <a:lnTo>
                    <a:pt x="349717" y="338931"/>
                  </a:lnTo>
                  <a:lnTo>
                    <a:pt x="349717" y="274637"/>
                  </a:lnTo>
                  <a:lnTo>
                    <a:pt x="252860" y="274637"/>
                  </a:lnTo>
                  <a:close/>
                  <a:moveTo>
                    <a:pt x="442207" y="0"/>
                  </a:moveTo>
                  <a:lnTo>
                    <a:pt x="565660" y="0"/>
                  </a:lnTo>
                  <a:lnTo>
                    <a:pt x="565660" y="116284"/>
                  </a:lnTo>
                  <a:lnTo>
                    <a:pt x="1397278" y="116284"/>
                  </a:lnTo>
                  <a:lnTo>
                    <a:pt x="1397278" y="215503"/>
                  </a:lnTo>
                  <a:lnTo>
                    <a:pt x="1397278" y="307975"/>
                  </a:lnTo>
                  <a:lnTo>
                    <a:pt x="1461188" y="307975"/>
                  </a:lnTo>
                  <a:lnTo>
                    <a:pt x="1461188" y="0"/>
                  </a:lnTo>
                  <a:lnTo>
                    <a:pt x="1551296" y="0"/>
                  </a:lnTo>
                  <a:lnTo>
                    <a:pt x="1551296" y="116284"/>
                  </a:lnTo>
                  <a:lnTo>
                    <a:pt x="1741040" y="116284"/>
                  </a:lnTo>
                  <a:lnTo>
                    <a:pt x="1754140" y="116681"/>
                  </a:lnTo>
                  <a:lnTo>
                    <a:pt x="1766446" y="117475"/>
                  </a:lnTo>
                  <a:lnTo>
                    <a:pt x="1779148" y="119062"/>
                  </a:lnTo>
                  <a:lnTo>
                    <a:pt x="1791851" y="121840"/>
                  </a:lnTo>
                  <a:lnTo>
                    <a:pt x="1804156" y="124222"/>
                  </a:lnTo>
                  <a:lnTo>
                    <a:pt x="1816065" y="127794"/>
                  </a:lnTo>
                  <a:lnTo>
                    <a:pt x="1827973" y="131762"/>
                  </a:lnTo>
                  <a:lnTo>
                    <a:pt x="1839088" y="136525"/>
                  </a:lnTo>
                  <a:lnTo>
                    <a:pt x="1850600" y="141684"/>
                  </a:lnTo>
                  <a:lnTo>
                    <a:pt x="1861318" y="147240"/>
                  </a:lnTo>
                  <a:lnTo>
                    <a:pt x="1872035" y="152797"/>
                  </a:lnTo>
                  <a:lnTo>
                    <a:pt x="1882356" y="159544"/>
                  </a:lnTo>
                  <a:lnTo>
                    <a:pt x="1892280" y="167084"/>
                  </a:lnTo>
                  <a:lnTo>
                    <a:pt x="1901807" y="174228"/>
                  </a:lnTo>
                  <a:lnTo>
                    <a:pt x="1911334" y="182165"/>
                  </a:lnTo>
                  <a:lnTo>
                    <a:pt x="1919670" y="190500"/>
                  </a:lnTo>
                  <a:lnTo>
                    <a:pt x="1928006" y="199231"/>
                  </a:lnTo>
                  <a:lnTo>
                    <a:pt x="1935945" y="208756"/>
                  </a:lnTo>
                  <a:lnTo>
                    <a:pt x="1943884" y="218281"/>
                  </a:lnTo>
                  <a:lnTo>
                    <a:pt x="1951029" y="228203"/>
                  </a:lnTo>
                  <a:lnTo>
                    <a:pt x="1957380" y="238125"/>
                  </a:lnTo>
                  <a:lnTo>
                    <a:pt x="1963732" y="249237"/>
                  </a:lnTo>
                  <a:lnTo>
                    <a:pt x="1968892" y="259953"/>
                  </a:lnTo>
                  <a:lnTo>
                    <a:pt x="1974052" y="271065"/>
                  </a:lnTo>
                  <a:lnTo>
                    <a:pt x="1978816" y="282575"/>
                  </a:lnTo>
                  <a:lnTo>
                    <a:pt x="1982389" y="294084"/>
                  </a:lnTo>
                  <a:lnTo>
                    <a:pt x="1985961" y="306387"/>
                  </a:lnTo>
                  <a:lnTo>
                    <a:pt x="1988740" y="318690"/>
                  </a:lnTo>
                  <a:lnTo>
                    <a:pt x="1991122" y="330994"/>
                  </a:lnTo>
                  <a:lnTo>
                    <a:pt x="1992709" y="344090"/>
                  </a:lnTo>
                  <a:lnTo>
                    <a:pt x="1993503" y="356790"/>
                  </a:lnTo>
                  <a:lnTo>
                    <a:pt x="1993900" y="369490"/>
                  </a:lnTo>
                  <a:lnTo>
                    <a:pt x="1993900" y="1619647"/>
                  </a:lnTo>
                  <a:lnTo>
                    <a:pt x="1993503" y="1632744"/>
                  </a:lnTo>
                  <a:lnTo>
                    <a:pt x="1992709" y="1645841"/>
                  </a:lnTo>
                  <a:lnTo>
                    <a:pt x="1991122" y="1658541"/>
                  </a:lnTo>
                  <a:lnTo>
                    <a:pt x="1988740" y="1670844"/>
                  </a:lnTo>
                  <a:lnTo>
                    <a:pt x="1985961" y="1682750"/>
                  </a:lnTo>
                  <a:lnTo>
                    <a:pt x="1982389" y="1695053"/>
                  </a:lnTo>
                  <a:lnTo>
                    <a:pt x="1978816" y="1706960"/>
                  </a:lnTo>
                  <a:lnTo>
                    <a:pt x="1974052" y="1718469"/>
                  </a:lnTo>
                  <a:lnTo>
                    <a:pt x="1968892" y="1729581"/>
                  </a:lnTo>
                  <a:lnTo>
                    <a:pt x="1963732" y="1740694"/>
                  </a:lnTo>
                  <a:lnTo>
                    <a:pt x="1957380" y="1751410"/>
                  </a:lnTo>
                  <a:lnTo>
                    <a:pt x="1951029" y="1761331"/>
                  </a:lnTo>
                  <a:lnTo>
                    <a:pt x="1943884" y="1771650"/>
                  </a:lnTo>
                  <a:lnTo>
                    <a:pt x="1935945" y="1780778"/>
                  </a:lnTo>
                  <a:lnTo>
                    <a:pt x="1928006" y="1789906"/>
                  </a:lnTo>
                  <a:lnTo>
                    <a:pt x="1919670" y="1799035"/>
                  </a:lnTo>
                  <a:lnTo>
                    <a:pt x="1911334" y="1807369"/>
                  </a:lnTo>
                  <a:lnTo>
                    <a:pt x="1901807" y="1815306"/>
                  </a:lnTo>
                  <a:lnTo>
                    <a:pt x="1892280" y="1822847"/>
                  </a:lnTo>
                  <a:lnTo>
                    <a:pt x="1882356" y="1829594"/>
                  </a:lnTo>
                  <a:lnTo>
                    <a:pt x="1872035" y="1836341"/>
                  </a:lnTo>
                  <a:lnTo>
                    <a:pt x="1861318" y="1842294"/>
                  </a:lnTo>
                  <a:lnTo>
                    <a:pt x="1850600" y="1848247"/>
                  </a:lnTo>
                  <a:lnTo>
                    <a:pt x="1839088" y="1853406"/>
                  </a:lnTo>
                  <a:lnTo>
                    <a:pt x="1827973" y="1857375"/>
                  </a:lnTo>
                  <a:lnTo>
                    <a:pt x="1816065" y="1861741"/>
                  </a:lnTo>
                  <a:lnTo>
                    <a:pt x="1804156" y="1864916"/>
                  </a:lnTo>
                  <a:lnTo>
                    <a:pt x="1791851" y="1868091"/>
                  </a:lnTo>
                  <a:lnTo>
                    <a:pt x="1779148" y="1870075"/>
                  </a:lnTo>
                  <a:lnTo>
                    <a:pt x="1766446" y="1871663"/>
                  </a:lnTo>
                  <a:lnTo>
                    <a:pt x="1754140" y="1872456"/>
                  </a:lnTo>
                  <a:lnTo>
                    <a:pt x="1741040" y="1873250"/>
                  </a:lnTo>
                  <a:lnTo>
                    <a:pt x="252860" y="1873250"/>
                  </a:lnTo>
                  <a:lnTo>
                    <a:pt x="239760" y="1872456"/>
                  </a:lnTo>
                  <a:lnTo>
                    <a:pt x="227058" y="1871663"/>
                  </a:lnTo>
                  <a:lnTo>
                    <a:pt x="214355" y="1870075"/>
                  </a:lnTo>
                  <a:lnTo>
                    <a:pt x="201753" y="1868091"/>
                  </a:lnTo>
                  <a:lnTo>
                    <a:pt x="189744" y="1864916"/>
                  </a:lnTo>
                  <a:lnTo>
                    <a:pt x="177835" y="1861741"/>
                  </a:lnTo>
                  <a:lnTo>
                    <a:pt x="165927" y="1857375"/>
                  </a:lnTo>
                  <a:lnTo>
                    <a:pt x="154018" y="1853406"/>
                  </a:lnTo>
                  <a:lnTo>
                    <a:pt x="143300" y="1848247"/>
                  </a:lnTo>
                  <a:lnTo>
                    <a:pt x="132186" y="1842294"/>
                  </a:lnTo>
                  <a:lnTo>
                    <a:pt x="121865" y="1836341"/>
                  </a:lnTo>
                  <a:lnTo>
                    <a:pt x="111147" y="1829594"/>
                  </a:lnTo>
                  <a:lnTo>
                    <a:pt x="101620" y="1822847"/>
                  </a:lnTo>
                  <a:lnTo>
                    <a:pt x="91696" y="1815306"/>
                  </a:lnTo>
                  <a:lnTo>
                    <a:pt x="82566" y="1807369"/>
                  </a:lnTo>
                  <a:lnTo>
                    <a:pt x="74230" y="1799035"/>
                  </a:lnTo>
                  <a:lnTo>
                    <a:pt x="65497" y="1789906"/>
                  </a:lnTo>
                  <a:lnTo>
                    <a:pt x="57558" y="1780778"/>
                  </a:lnTo>
                  <a:lnTo>
                    <a:pt x="50016" y="1771650"/>
                  </a:lnTo>
                  <a:lnTo>
                    <a:pt x="42871" y="1761331"/>
                  </a:lnTo>
                  <a:lnTo>
                    <a:pt x="36520" y="1751410"/>
                  </a:lnTo>
                  <a:lnTo>
                    <a:pt x="30168" y="1740694"/>
                  </a:lnTo>
                  <a:lnTo>
                    <a:pt x="24611" y="1729581"/>
                  </a:lnTo>
                  <a:lnTo>
                    <a:pt x="19848" y="1718469"/>
                  </a:lnTo>
                  <a:lnTo>
                    <a:pt x="15084" y="1706960"/>
                  </a:lnTo>
                  <a:lnTo>
                    <a:pt x="11115" y="1695053"/>
                  </a:lnTo>
                  <a:lnTo>
                    <a:pt x="7939" y="1682750"/>
                  </a:lnTo>
                  <a:lnTo>
                    <a:pt x="4763" y="1670844"/>
                  </a:lnTo>
                  <a:lnTo>
                    <a:pt x="2779" y="1658541"/>
                  </a:lnTo>
                  <a:lnTo>
                    <a:pt x="1191" y="1645841"/>
                  </a:lnTo>
                  <a:lnTo>
                    <a:pt x="0" y="1632744"/>
                  </a:lnTo>
                  <a:lnTo>
                    <a:pt x="0" y="1619647"/>
                  </a:lnTo>
                  <a:lnTo>
                    <a:pt x="0" y="369490"/>
                  </a:lnTo>
                  <a:lnTo>
                    <a:pt x="0" y="356790"/>
                  </a:lnTo>
                  <a:lnTo>
                    <a:pt x="1191" y="344090"/>
                  </a:lnTo>
                  <a:lnTo>
                    <a:pt x="2779" y="330994"/>
                  </a:lnTo>
                  <a:lnTo>
                    <a:pt x="4763" y="318690"/>
                  </a:lnTo>
                  <a:lnTo>
                    <a:pt x="7939" y="306387"/>
                  </a:lnTo>
                  <a:lnTo>
                    <a:pt x="11115" y="294084"/>
                  </a:lnTo>
                  <a:lnTo>
                    <a:pt x="15084" y="282575"/>
                  </a:lnTo>
                  <a:lnTo>
                    <a:pt x="19848" y="271065"/>
                  </a:lnTo>
                  <a:lnTo>
                    <a:pt x="24611" y="259953"/>
                  </a:lnTo>
                  <a:lnTo>
                    <a:pt x="30168" y="249237"/>
                  </a:lnTo>
                  <a:lnTo>
                    <a:pt x="36520" y="238125"/>
                  </a:lnTo>
                  <a:lnTo>
                    <a:pt x="42871" y="228203"/>
                  </a:lnTo>
                  <a:lnTo>
                    <a:pt x="50016" y="218281"/>
                  </a:lnTo>
                  <a:lnTo>
                    <a:pt x="57558" y="208756"/>
                  </a:lnTo>
                  <a:lnTo>
                    <a:pt x="65497" y="199231"/>
                  </a:lnTo>
                  <a:lnTo>
                    <a:pt x="74230" y="190500"/>
                  </a:lnTo>
                  <a:lnTo>
                    <a:pt x="82566" y="182165"/>
                  </a:lnTo>
                  <a:lnTo>
                    <a:pt x="91696" y="174228"/>
                  </a:lnTo>
                  <a:lnTo>
                    <a:pt x="101620" y="167084"/>
                  </a:lnTo>
                  <a:lnTo>
                    <a:pt x="111147" y="159544"/>
                  </a:lnTo>
                  <a:lnTo>
                    <a:pt x="121865" y="152797"/>
                  </a:lnTo>
                  <a:lnTo>
                    <a:pt x="132186" y="147240"/>
                  </a:lnTo>
                  <a:lnTo>
                    <a:pt x="143300" y="141684"/>
                  </a:lnTo>
                  <a:lnTo>
                    <a:pt x="154018" y="136525"/>
                  </a:lnTo>
                  <a:lnTo>
                    <a:pt x="165927" y="131762"/>
                  </a:lnTo>
                  <a:lnTo>
                    <a:pt x="177835" y="127794"/>
                  </a:lnTo>
                  <a:lnTo>
                    <a:pt x="189744" y="124222"/>
                  </a:lnTo>
                  <a:lnTo>
                    <a:pt x="201753" y="121840"/>
                  </a:lnTo>
                  <a:lnTo>
                    <a:pt x="214355" y="119062"/>
                  </a:lnTo>
                  <a:lnTo>
                    <a:pt x="227058" y="117475"/>
                  </a:lnTo>
                  <a:lnTo>
                    <a:pt x="239760" y="116681"/>
                  </a:lnTo>
                  <a:lnTo>
                    <a:pt x="252860" y="116284"/>
                  </a:lnTo>
                  <a:lnTo>
                    <a:pt x="380679" y="116284"/>
                  </a:lnTo>
                  <a:lnTo>
                    <a:pt x="380679" y="215503"/>
                  </a:lnTo>
                  <a:lnTo>
                    <a:pt x="380679" y="307975"/>
                  </a:lnTo>
                  <a:lnTo>
                    <a:pt x="442207" y="307975"/>
                  </a:lnTo>
                  <a:lnTo>
                    <a:pt x="442207" y="0"/>
                  </a:lnTo>
                  <a:close/>
                </a:path>
              </a:pathLst>
            </a:custGeom>
            <a:solidFill>
              <a:schemeClr val="accent2"/>
            </a:solidFill>
            <a:ln>
              <a:noFill/>
            </a:ln>
          </p:spPr>
          <p:txBody>
            <a:bodyPr anchor="ctr">
              <a:scene3d>
                <a:camera prst="orthographicFront"/>
                <a:lightRig rig="threePt" dir="t"/>
              </a:scene3d>
              <a:sp3d>
                <a:contourClr>
                  <a:srgbClr val="FFFFFF"/>
                </a:contourClr>
              </a:sp3d>
            </a:bodyPr>
            <a:p>
              <a:pPr algn="ctr">
                <a:defRPr/>
              </a:pPr>
              <a:endParaRPr lang="zh-CN" altLang="en-US" sz="1010">
                <a:solidFill>
                  <a:schemeClr val="accent1"/>
                </a:solidFill>
                <a:latin typeface="微软雅黑" panose="020B0503020204020204" charset="-122"/>
                <a:ea typeface="微软雅黑" panose="020B0503020204020204" charset="-122"/>
              </a:endParaRPr>
            </a:p>
          </p:txBody>
        </p:sp>
      </p:gr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par>
                          <p:cTn id="8" fill="hold">
                            <p:stCondLst>
                              <p:cond delay="500"/>
                            </p:stCondLst>
                            <p:childTnLst>
                              <p:par>
                                <p:cTn id="9" presetID="18" presetClass="entr" presetSubtype="9"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strips(upLeft)">
                                      <p:cBhvr>
                                        <p:cTn id="11" dur="500"/>
                                        <p:tgtEl>
                                          <p:spTgt spid="4"/>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500"/>
                                        <p:tgtEl>
                                          <p:spTgt spid="18"/>
                                        </p:tgtEl>
                                      </p:cBhvr>
                                    </p:animEffect>
                                  </p:childTnLst>
                                </p:cTn>
                              </p:par>
                              <p:par>
                                <p:cTn id="16" presetID="18" presetClass="entr" presetSubtype="6" fill="hold" grpId="0" nodeType="withEffect">
                                  <p:stCondLst>
                                    <p:cond delay="0"/>
                                  </p:stCondLst>
                                  <p:childTnLst>
                                    <p:set>
                                      <p:cBhvr>
                                        <p:cTn id="17" dur="1" fill="hold">
                                          <p:stCondLst>
                                            <p:cond delay="0"/>
                                          </p:stCondLst>
                                        </p:cTn>
                                        <p:tgtEl>
                                          <p:spTgt spid="50"/>
                                        </p:tgtEl>
                                        <p:attrNameLst>
                                          <p:attrName>style.visibility</p:attrName>
                                        </p:attrNameLst>
                                      </p:cBhvr>
                                      <p:to>
                                        <p:strVal val="visible"/>
                                      </p:to>
                                    </p:set>
                                    <p:animEffect transition="in" filter="strips(downRight)">
                                      <p:cBhvr>
                                        <p:cTn id="18" dur="500"/>
                                        <p:tgtEl>
                                          <p:spTgt spid="50"/>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par>
                          <p:cTn id="23" fill="hold">
                            <p:stCondLst>
                              <p:cond delay="2000"/>
                            </p:stCondLst>
                            <p:childTnLst>
                              <p:par>
                                <p:cTn id="24" presetID="18" presetClass="entr" presetSubtype="3" fill="hold" nodeType="afterEffect">
                                  <p:stCondLst>
                                    <p:cond delay="0"/>
                                  </p:stCondLst>
                                  <p:childTnLst>
                                    <p:set>
                                      <p:cBhvr>
                                        <p:cTn id="25" dur="1" fill="hold">
                                          <p:stCondLst>
                                            <p:cond delay="0"/>
                                          </p:stCondLst>
                                        </p:cTn>
                                        <p:tgtEl>
                                          <p:spTgt spid="55"/>
                                        </p:tgtEl>
                                        <p:attrNameLst>
                                          <p:attrName>style.visibility</p:attrName>
                                        </p:attrNameLst>
                                      </p:cBhvr>
                                      <p:to>
                                        <p:strVal val="visible"/>
                                      </p:to>
                                    </p:set>
                                    <p:animEffect transition="in" filter="strips(upRight)">
                                      <p:cBhvr>
                                        <p:cTn id="26" dur="500"/>
                                        <p:tgtEl>
                                          <p:spTgt spid="55"/>
                                        </p:tgtEl>
                                      </p:cBhvr>
                                    </p:animEffect>
                                  </p:childTnLst>
                                </p:cTn>
                              </p:par>
                            </p:childTnLst>
                          </p:cTn>
                        </p:par>
                        <p:par>
                          <p:cTn id="27" fill="hold">
                            <p:stCondLst>
                              <p:cond delay="2500"/>
                            </p:stCondLst>
                            <p:childTnLst>
                              <p:par>
                                <p:cTn id="28" presetID="10" presetClass="entr" presetSubtype="0" fill="hold" nodeType="afterEffect">
                                  <p:stCondLst>
                                    <p:cond delay="0"/>
                                  </p:stCondLst>
                                  <p:childTnLst>
                                    <p:set>
                                      <p:cBhvr>
                                        <p:cTn id="29" dur="1" fill="hold">
                                          <p:stCondLst>
                                            <p:cond delay="0"/>
                                          </p:stCondLst>
                                        </p:cTn>
                                        <p:tgtEl>
                                          <p:spTgt spid="28"/>
                                        </p:tgtEl>
                                        <p:attrNameLst>
                                          <p:attrName>style.visibility</p:attrName>
                                        </p:attrNameLst>
                                      </p:cBhvr>
                                      <p:to>
                                        <p:strVal val="visible"/>
                                      </p:to>
                                    </p:set>
                                    <p:animEffect transition="in" filter="fade">
                                      <p:cBhvr>
                                        <p:cTn id="30" dur="500"/>
                                        <p:tgtEl>
                                          <p:spTgt spid="28"/>
                                        </p:tgtEl>
                                      </p:cBhvr>
                                    </p:animEffect>
                                  </p:childTnLst>
                                </p:cTn>
                              </p:par>
                              <p:par>
                                <p:cTn id="31" presetID="18" presetClass="entr" presetSubtype="6" fill="hold" grpId="0" nodeType="withEffect">
                                  <p:stCondLst>
                                    <p:cond delay="0"/>
                                  </p:stCondLst>
                                  <p:childTnLst>
                                    <p:set>
                                      <p:cBhvr>
                                        <p:cTn id="32" dur="1" fill="hold">
                                          <p:stCondLst>
                                            <p:cond delay="0"/>
                                          </p:stCondLst>
                                        </p:cTn>
                                        <p:tgtEl>
                                          <p:spTgt spid="52"/>
                                        </p:tgtEl>
                                        <p:attrNameLst>
                                          <p:attrName>style.visibility</p:attrName>
                                        </p:attrNameLst>
                                      </p:cBhvr>
                                      <p:to>
                                        <p:strVal val="visible"/>
                                      </p:to>
                                    </p:set>
                                    <p:animEffect transition="in" filter="strips(downRight)">
                                      <p:cBhvr>
                                        <p:cTn id="33" dur="500"/>
                                        <p:tgtEl>
                                          <p:spTgt spid="52"/>
                                        </p:tgtEl>
                                      </p:cBhvr>
                                    </p:animEffect>
                                  </p:childTnLst>
                                </p:cTn>
                              </p:par>
                            </p:childTnLst>
                          </p:cTn>
                        </p:par>
                        <p:par>
                          <p:cTn id="34" fill="hold">
                            <p:stCondLst>
                              <p:cond delay="3000"/>
                            </p:stCondLst>
                            <p:childTnLst>
                              <p:par>
                                <p:cTn id="35" presetID="10" presetClass="entr" presetSubtype="0" fill="hold" grpId="0" nodeType="after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500"/>
                                        <p:tgtEl>
                                          <p:spTgt spid="12"/>
                                        </p:tgtEl>
                                      </p:cBhvr>
                                    </p:animEffect>
                                  </p:childTnLst>
                                </p:cTn>
                              </p:par>
                            </p:childTnLst>
                          </p:cTn>
                        </p:par>
                        <p:par>
                          <p:cTn id="38" fill="hold">
                            <p:stCondLst>
                              <p:cond delay="3500"/>
                            </p:stCondLst>
                            <p:childTnLst>
                              <p:par>
                                <p:cTn id="39" presetID="18" presetClass="entr" presetSubtype="12" fill="hold" nodeType="afterEffect">
                                  <p:stCondLst>
                                    <p:cond delay="0"/>
                                  </p:stCondLst>
                                  <p:childTnLst>
                                    <p:set>
                                      <p:cBhvr>
                                        <p:cTn id="40" dur="1" fill="hold">
                                          <p:stCondLst>
                                            <p:cond delay="0"/>
                                          </p:stCondLst>
                                        </p:cTn>
                                        <p:tgtEl>
                                          <p:spTgt spid="42"/>
                                        </p:tgtEl>
                                        <p:attrNameLst>
                                          <p:attrName>style.visibility</p:attrName>
                                        </p:attrNameLst>
                                      </p:cBhvr>
                                      <p:to>
                                        <p:strVal val="visible"/>
                                      </p:to>
                                    </p:set>
                                    <p:animEffect transition="in" filter="strips(downLeft)">
                                      <p:cBhvr>
                                        <p:cTn id="41" dur="500"/>
                                        <p:tgtEl>
                                          <p:spTgt spid="42"/>
                                        </p:tgtEl>
                                      </p:cBhvr>
                                    </p:animEffect>
                                  </p:childTnLst>
                                </p:cTn>
                              </p:par>
                            </p:childTnLst>
                          </p:cTn>
                        </p:par>
                        <p:par>
                          <p:cTn id="42" fill="hold">
                            <p:stCondLst>
                              <p:cond delay="4000"/>
                            </p:stCondLst>
                            <p:childTnLst>
                              <p:par>
                                <p:cTn id="43" presetID="10" presetClass="entr" presetSubtype="0" fill="hold" nodeType="afterEffect">
                                  <p:stCondLst>
                                    <p:cond delay="0"/>
                                  </p:stCondLst>
                                  <p:childTnLst>
                                    <p:set>
                                      <p:cBhvr>
                                        <p:cTn id="44" dur="1" fill="hold">
                                          <p:stCondLst>
                                            <p:cond delay="0"/>
                                          </p:stCondLst>
                                        </p:cTn>
                                        <p:tgtEl>
                                          <p:spTgt spid="23"/>
                                        </p:tgtEl>
                                        <p:attrNameLst>
                                          <p:attrName>style.visibility</p:attrName>
                                        </p:attrNameLst>
                                      </p:cBhvr>
                                      <p:to>
                                        <p:strVal val="visible"/>
                                      </p:to>
                                    </p:set>
                                    <p:animEffect transition="in" filter="fade">
                                      <p:cBhvr>
                                        <p:cTn id="45" dur="500"/>
                                        <p:tgtEl>
                                          <p:spTgt spid="23"/>
                                        </p:tgtEl>
                                      </p:cBhvr>
                                    </p:animEffect>
                                  </p:childTnLst>
                                </p:cTn>
                              </p:par>
                              <p:par>
                                <p:cTn id="46" presetID="18" presetClass="entr" presetSubtype="6" fill="hold" grpId="0" nodeType="withEffect">
                                  <p:stCondLst>
                                    <p:cond delay="0"/>
                                  </p:stCondLst>
                                  <p:childTnLst>
                                    <p:set>
                                      <p:cBhvr>
                                        <p:cTn id="47" dur="1" fill="hold">
                                          <p:stCondLst>
                                            <p:cond delay="0"/>
                                          </p:stCondLst>
                                        </p:cTn>
                                        <p:tgtEl>
                                          <p:spTgt spid="51"/>
                                        </p:tgtEl>
                                        <p:attrNameLst>
                                          <p:attrName>style.visibility</p:attrName>
                                        </p:attrNameLst>
                                      </p:cBhvr>
                                      <p:to>
                                        <p:strVal val="visible"/>
                                      </p:to>
                                    </p:set>
                                    <p:animEffect transition="in" filter="strips(downRight)">
                                      <p:cBhvr>
                                        <p:cTn id="48" dur="500"/>
                                        <p:tgtEl>
                                          <p:spTgt spid="51"/>
                                        </p:tgtEl>
                                      </p:cBhvr>
                                    </p:animEffect>
                                  </p:childTnLst>
                                </p:cTn>
                              </p:par>
                            </p:childTnLst>
                          </p:cTn>
                        </p:par>
                        <p:par>
                          <p:cTn id="49" fill="hold">
                            <p:stCondLst>
                              <p:cond delay="4500"/>
                            </p:stCondLst>
                            <p:childTnLst>
                              <p:par>
                                <p:cTn id="50" presetID="10" presetClass="entr" presetSubtype="0" fill="hold" grpId="0" nodeType="afterEffect">
                                  <p:stCondLst>
                                    <p:cond delay="0"/>
                                  </p:stCondLst>
                                  <p:childTnLst>
                                    <p:set>
                                      <p:cBhvr>
                                        <p:cTn id="51" dur="1" fill="hold">
                                          <p:stCondLst>
                                            <p:cond delay="0"/>
                                          </p:stCondLst>
                                        </p:cTn>
                                        <p:tgtEl>
                                          <p:spTgt spid="13"/>
                                        </p:tgtEl>
                                        <p:attrNameLst>
                                          <p:attrName>style.visibility</p:attrName>
                                        </p:attrNameLst>
                                      </p:cBhvr>
                                      <p:to>
                                        <p:strVal val="visible"/>
                                      </p:to>
                                    </p:set>
                                    <p:animEffect transition="in" filter="fade">
                                      <p:cBhvr>
                                        <p:cTn id="52" dur="500"/>
                                        <p:tgtEl>
                                          <p:spTgt spid="13"/>
                                        </p:tgtEl>
                                      </p:cBhvr>
                                    </p:animEffect>
                                  </p:childTnLst>
                                </p:cTn>
                              </p:par>
                            </p:childTnLst>
                          </p:cTn>
                        </p:par>
                        <p:par>
                          <p:cTn id="53" fill="hold">
                            <p:stCondLst>
                              <p:cond delay="5000"/>
                            </p:stCondLst>
                            <p:childTnLst>
                              <p:par>
                                <p:cTn id="54" presetID="18" presetClass="entr" presetSubtype="6" fill="hold" nodeType="afterEffect">
                                  <p:stCondLst>
                                    <p:cond delay="0"/>
                                  </p:stCondLst>
                                  <p:childTnLst>
                                    <p:set>
                                      <p:cBhvr>
                                        <p:cTn id="55" dur="1" fill="hold">
                                          <p:stCondLst>
                                            <p:cond delay="0"/>
                                          </p:stCondLst>
                                        </p:cTn>
                                        <p:tgtEl>
                                          <p:spTgt spid="46"/>
                                        </p:tgtEl>
                                        <p:attrNameLst>
                                          <p:attrName>style.visibility</p:attrName>
                                        </p:attrNameLst>
                                      </p:cBhvr>
                                      <p:to>
                                        <p:strVal val="visible"/>
                                      </p:to>
                                    </p:set>
                                    <p:animEffect transition="in" filter="strips(downRight)">
                                      <p:cBhvr>
                                        <p:cTn id="56" dur="500"/>
                                        <p:tgtEl>
                                          <p:spTgt spid="46"/>
                                        </p:tgtEl>
                                      </p:cBhvr>
                                    </p:animEffect>
                                  </p:childTnLst>
                                </p:cTn>
                              </p:par>
                            </p:childTnLst>
                          </p:cTn>
                        </p:par>
                        <p:par>
                          <p:cTn id="57" fill="hold">
                            <p:stCondLst>
                              <p:cond delay="5500"/>
                            </p:stCondLst>
                            <p:childTnLst>
                              <p:par>
                                <p:cTn id="58" presetID="10" presetClass="entr" presetSubtype="0" fill="hold" nodeType="afterEffect">
                                  <p:stCondLst>
                                    <p:cond delay="0"/>
                                  </p:stCondLst>
                                  <p:childTnLst>
                                    <p:set>
                                      <p:cBhvr>
                                        <p:cTn id="59" dur="1" fill="hold">
                                          <p:stCondLst>
                                            <p:cond delay="0"/>
                                          </p:stCondLst>
                                        </p:cTn>
                                        <p:tgtEl>
                                          <p:spTgt spid="33"/>
                                        </p:tgtEl>
                                        <p:attrNameLst>
                                          <p:attrName>style.visibility</p:attrName>
                                        </p:attrNameLst>
                                      </p:cBhvr>
                                      <p:to>
                                        <p:strVal val="visible"/>
                                      </p:to>
                                    </p:set>
                                    <p:animEffect transition="in" filter="fade">
                                      <p:cBhvr>
                                        <p:cTn id="60" dur="500"/>
                                        <p:tgtEl>
                                          <p:spTgt spid="33"/>
                                        </p:tgtEl>
                                      </p:cBhvr>
                                    </p:animEffect>
                                  </p:childTnLst>
                                </p:cTn>
                              </p:par>
                              <p:par>
                                <p:cTn id="61" presetID="18" presetClass="entr" presetSubtype="6" fill="hold" grpId="0" nodeType="withEffect">
                                  <p:stCondLst>
                                    <p:cond delay="0"/>
                                  </p:stCondLst>
                                  <p:childTnLst>
                                    <p:set>
                                      <p:cBhvr>
                                        <p:cTn id="62" dur="1" fill="hold">
                                          <p:stCondLst>
                                            <p:cond delay="0"/>
                                          </p:stCondLst>
                                        </p:cTn>
                                        <p:tgtEl>
                                          <p:spTgt spid="53"/>
                                        </p:tgtEl>
                                        <p:attrNameLst>
                                          <p:attrName>style.visibility</p:attrName>
                                        </p:attrNameLst>
                                      </p:cBhvr>
                                      <p:to>
                                        <p:strVal val="visible"/>
                                      </p:to>
                                    </p:set>
                                    <p:animEffect transition="in" filter="strips(downRight)">
                                      <p:cBhvr>
                                        <p:cTn id="63"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bldLvl="0" animBg="1"/>
      <p:bldP spid="13" grpId="0" bldLvl="0" animBg="1"/>
      <p:bldP spid="50" grpId="0"/>
      <p:bldP spid="51" grpId="0"/>
      <p:bldP spid="52" grpId="0"/>
      <p:bldP spid="5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8"/>
          <p:cNvSpPr txBox="1"/>
          <p:nvPr/>
        </p:nvSpPr>
        <p:spPr>
          <a:xfrm>
            <a:off x="4961885" y="510570"/>
            <a:ext cx="3495354" cy="457200"/>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r">
              <a:buNone/>
            </a:pPr>
            <a:r>
              <a:rPr lang="zh-CN" altLang="en-US" sz="2800" dirty="0" smtClean="0">
                <a:solidFill>
                  <a:schemeClr val="bg2"/>
                </a:solidFill>
                <a:latin typeface="微软雅黑" panose="020B0503020204020204" charset="-122"/>
                <a:ea typeface="微软雅黑" panose="020B0503020204020204" charset="-122"/>
              </a:rPr>
              <a:t>软件接口</a:t>
            </a:r>
            <a:endParaRPr lang="zh-CN" altLang="en-US" sz="2800" dirty="0" smtClean="0">
              <a:solidFill>
                <a:schemeClr val="bg2"/>
              </a:solidFill>
              <a:latin typeface="微软雅黑" panose="020B0503020204020204" charset="-122"/>
              <a:ea typeface="微软雅黑" panose="020B0503020204020204" charset="-122"/>
            </a:endParaRPr>
          </a:p>
        </p:txBody>
      </p:sp>
      <p:cxnSp>
        <p:nvCxnSpPr>
          <p:cNvPr id="7" name="Straight Connector 12"/>
          <p:cNvCxnSpPr/>
          <p:nvPr/>
        </p:nvCxnSpPr>
        <p:spPr>
          <a:xfrm>
            <a:off x="8456792" y="469156"/>
            <a:ext cx="0" cy="539496"/>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21" name="直接连接符 10"/>
          <p:cNvSpPr>
            <a:spLocks noChangeShapeType="1"/>
          </p:cNvSpPr>
          <p:nvPr/>
        </p:nvSpPr>
        <p:spPr bwMode="auto">
          <a:xfrm>
            <a:off x="4643438" y="915194"/>
            <a:ext cx="1587" cy="3960812"/>
          </a:xfrm>
          <a:prstGeom prst="line">
            <a:avLst/>
          </a:prstGeom>
          <a:noFill/>
          <a:ln w="9525" cap="flat" cmpd="sng">
            <a:solidFill>
              <a:schemeClr val="accent3"/>
            </a:solidFill>
            <a:bevel/>
          </a:ln>
          <a:extLst>
            <a:ext uri="{909E8E84-426E-40DD-AFC4-6F175D3DCCD1}">
              <a14:hiddenFill xmlns:a14="http://schemas.microsoft.com/office/drawing/2010/main">
                <a:noFill/>
              </a14:hiddenFill>
            </a:ext>
          </a:extLst>
        </p:spPr>
        <p:txBody>
          <a:bodyPr/>
          <a:lstStyle/>
          <a:p>
            <a:endParaRPr lang="zh-CN" altLang="en-US">
              <a:solidFill>
                <a:schemeClr val="accent1"/>
              </a:solidFill>
              <a:latin typeface="微软雅黑" panose="020B0503020204020204" charset="-122"/>
              <a:ea typeface="微软雅黑" panose="020B0503020204020204" charset="-122"/>
            </a:endParaRPr>
          </a:p>
        </p:txBody>
      </p:sp>
      <p:sp>
        <p:nvSpPr>
          <p:cNvPr id="22" name="TextBox 12"/>
          <p:cNvSpPr>
            <a:spLocks noChangeArrowheads="1"/>
          </p:cNvSpPr>
          <p:nvPr/>
        </p:nvSpPr>
        <p:spPr bwMode="auto">
          <a:xfrm>
            <a:off x="1372235" y="1673860"/>
            <a:ext cx="2479040" cy="23069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zh-CN" altLang="en-US" sz="1200">
                <a:solidFill>
                  <a:schemeClr val="accent1"/>
                </a:solidFill>
                <a:latin typeface="微软雅黑" panose="020B0503020204020204" charset="-122"/>
                <a:ea typeface="微软雅黑" panose="020B0503020204020204" charset="-122"/>
                <a:sym typeface="宋体" panose="02010600030101010101" pitchFamily="2" charset="-122"/>
              </a:rPr>
              <a:t>{</a:t>
            </a:r>
            <a:endParaRPr lang="zh-CN" altLang="en-US" sz="1200">
              <a:solidFill>
                <a:schemeClr val="accent1"/>
              </a:solidFill>
              <a:latin typeface="微软雅黑" panose="020B0503020204020204" charset="-122"/>
              <a:ea typeface="微软雅黑" panose="020B0503020204020204" charset="-122"/>
              <a:sym typeface="宋体" panose="02010600030101010101" pitchFamily="2" charset="-122"/>
            </a:endParaRPr>
          </a:p>
          <a:p>
            <a:pPr>
              <a:lnSpc>
                <a:spcPct val="150000"/>
              </a:lnSpc>
            </a:pPr>
            <a:r>
              <a:rPr lang="zh-CN" altLang="en-US" sz="1200">
                <a:solidFill>
                  <a:schemeClr val="accent1"/>
                </a:solidFill>
                <a:latin typeface="微软雅黑" panose="020B0503020204020204" charset="-122"/>
                <a:ea typeface="微软雅黑" panose="020B0503020204020204" charset="-122"/>
                <a:sym typeface="宋体" panose="02010600030101010101" pitchFamily="2" charset="-122"/>
              </a:rPr>
              <a:t>“resultCode”: ””,</a:t>
            </a:r>
            <a:endParaRPr lang="zh-CN" altLang="en-US" sz="1200">
              <a:solidFill>
                <a:schemeClr val="accent1"/>
              </a:solidFill>
              <a:latin typeface="微软雅黑" panose="020B0503020204020204" charset="-122"/>
              <a:ea typeface="微软雅黑" panose="020B0503020204020204" charset="-122"/>
              <a:sym typeface="宋体" panose="02010600030101010101" pitchFamily="2" charset="-122"/>
            </a:endParaRPr>
          </a:p>
          <a:p>
            <a:pPr>
              <a:lnSpc>
                <a:spcPct val="150000"/>
              </a:lnSpc>
            </a:pPr>
            <a:r>
              <a:rPr lang="zh-CN" altLang="en-US" sz="1200">
                <a:solidFill>
                  <a:schemeClr val="accent1"/>
                </a:solidFill>
                <a:latin typeface="微软雅黑" panose="020B0503020204020204" charset="-122"/>
                <a:ea typeface="微软雅黑" panose="020B0503020204020204" charset="-122"/>
                <a:sym typeface="宋体" panose="02010600030101010101" pitchFamily="2" charset="-122"/>
              </a:rPr>
              <a:t> “resultMsg”：””,</a:t>
            </a:r>
            <a:endParaRPr lang="zh-CN" altLang="en-US" sz="1200">
              <a:solidFill>
                <a:schemeClr val="accent1"/>
              </a:solidFill>
              <a:latin typeface="微软雅黑" panose="020B0503020204020204" charset="-122"/>
              <a:ea typeface="微软雅黑" panose="020B0503020204020204" charset="-122"/>
              <a:sym typeface="宋体" panose="02010600030101010101" pitchFamily="2" charset="-122"/>
            </a:endParaRPr>
          </a:p>
          <a:p>
            <a:pPr>
              <a:lnSpc>
                <a:spcPct val="150000"/>
              </a:lnSpc>
            </a:pPr>
            <a:r>
              <a:rPr lang="zh-CN" altLang="en-US" sz="1200">
                <a:solidFill>
                  <a:schemeClr val="accent1"/>
                </a:solidFill>
                <a:latin typeface="微软雅黑" panose="020B0503020204020204" charset="-122"/>
                <a:ea typeface="微软雅黑" panose="020B0503020204020204" charset="-122"/>
                <a:sym typeface="宋体" panose="02010600030101010101" pitchFamily="2" charset="-122"/>
              </a:rPr>
              <a:t> “resultObject”: ””</a:t>
            </a:r>
            <a:endParaRPr lang="zh-CN" altLang="en-US" sz="1200">
              <a:solidFill>
                <a:schemeClr val="accent1"/>
              </a:solidFill>
              <a:latin typeface="微软雅黑" panose="020B0503020204020204" charset="-122"/>
              <a:ea typeface="微软雅黑" panose="020B0503020204020204" charset="-122"/>
              <a:sym typeface="宋体" panose="02010600030101010101" pitchFamily="2" charset="-122"/>
            </a:endParaRPr>
          </a:p>
          <a:p>
            <a:pPr>
              <a:lnSpc>
                <a:spcPct val="150000"/>
              </a:lnSpc>
            </a:pPr>
            <a:r>
              <a:rPr lang="zh-CN" altLang="en-US" sz="1200">
                <a:solidFill>
                  <a:schemeClr val="accent1"/>
                </a:solidFill>
                <a:latin typeface="微软雅黑" panose="020B0503020204020204" charset="-122"/>
                <a:ea typeface="微软雅黑" panose="020B0503020204020204" charset="-122"/>
                <a:sym typeface="宋体" panose="02010600030101010101" pitchFamily="2" charset="-122"/>
              </a:rPr>
              <a:t>}</a:t>
            </a:r>
            <a:endParaRPr lang="zh-CN" altLang="en-US" sz="1200">
              <a:solidFill>
                <a:schemeClr val="accent1"/>
              </a:solidFill>
              <a:latin typeface="微软雅黑" panose="020B0503020204020204" charset="-122"/>
              <a:ea typeface="微软雅黑" panose="020B0503020204020204" charset="-122"/>
              <a:sym typeface="宋体" panose="02010600030101010101" pitchFamily="2" charset="-122"/>
            </a:endParaRPr>
          </a:p>
          <a:p>
            <a:pPr>
              <a:lnSpc>
                <a:spcPct val="150000"/>
              </a:lnSpc>
            </a:pPr>
            <a:r>
              <a:rPr lang="zh-CN" altLang="en-US" sz="1200">
                <a:solidFill>
                  <a:schemeClr val="accent1"/>
                </a:solidFill>
                <a:latin typeface="微软雅黑" panose="020B0503020204020204" charset="-122"/>
                <a:ea typeface="微软雅黑" panose="020B0503020204020204" charset="-122"/>
                <a:sym typeface="宋体" panose="02010600030101010101" pitchFamily="2" charset="-122"/>
              </a:rPr>
              <a:t>resultCode 返回错误码</a:t>
            </a:r>
            <a:endParaRPr lang="zh-CN" altLang="en-US" sz="1200">
              <a:solidFill>
                <a:schemeClr val="accent1"/>
              </a:solidFill>
              <a:latin typeface="微软雅黑" panose="020B0503020204020204" charset="-122"/>
              <a:ea typeface="微软雅黑" panose="020B0503020204020204" charset="-122"/>
              <a:sym typeface="宋体" panose="02010600030101010101" pitchFamily="2" charset="-122"/>
            </a:endParaRPr>
          </a:p>
          <a:p>
            <a:pPr>
              <a:lnSpc>
                <a:spcPct val="150000"/>
              </a:lnSpc>
            </a:pPr>
            <a:r>
              <a:rPr lang="zh-CN" altLang="en-US" sz="1200">
                <a:solidFill>
                  <a:schemeClr val="accent1"/>
                </a:solidFill>
                <a:latin typeface="微软雅黑" panose="020B0503020204020204" charset="-122"/>
                <a:ea typeface="微软雅黑" panose="020B0503020204020204" charset="-122"/>
                <a:sym typeface="宋体" panose="02010600030101010101" pitchFamily="2" charset="-122"/>
              </a:rPr>
              <a:t>resultMsg 返回错误信息</a:t>
            </a:r>
            <a:endParaRPr lang="zh-CN" altLang="en-US" sz="1200">
              <a:solidFill>
                <a:schemeClr val="accent1"/>
              </a:solidFill>
              <a:latin typeface="微软雅黑" panose="020B0503020204020204" charset="-122"/>
              <a:ea typeface="微软雅黑" panose="020B0503020204020204" charset="-122"/>
              <a:sym typeface="宋体" panose="02010600030101010101" pitchFamily="2" charset="-122"/>
            </a:endParaRPr>
          </a:p>
          <a:p>
            <a:pPr>
              <a:lnSpc>
                <a:spcPct val="150000"/>
              </a:lnSpc>
            </a:pPr>
            <a:r>
              <a:rPr lang="zh-CN" altLang="en-US" sz="1200">
                <a:solidFill>
                  <a:schemeClr val="accent1"/>
                </a:solidFill>
                <a:latin typeface="微软雅黑" panose="020B0503020204020204" charset="-122"/>
                <a:ea typeface="微软雅黑" panose="020B0503020204020204" charset="-122"/>
                <a:sym typeface="宋体" panose="02010600030101010101" pitchFamily="2" charset="-122"/>
              </a:rPr>
              <a:t>resultObject 返回对象</a:t>
            </a:r>
            <a:endParaRPr lang="zh-CN" altLang="en-US" sz="1200">
              <a:solidFill>
                <a:schemeClr val="accent1"/>
              </a:solidFill>
              <a:latin typeface="微软雅黑" panose="020B0503020204020204" charset="-122"/>
              <a:ea typeface="微软雅黑" panose="020B0503020204020204" charset="-122"/>
              <a:sym typeface="宋体" panose="02010600030101010101" pitchFamily="2" charset="-122"/>
            </a:endParaRPr>
          </a:p>
        </p:txBody>
      </p:sp>
      <p:sp>
        <p:nvSpPr>
          <p:cNvPr id="23" name="TextBox 13"/>
          <p:cNvSpPr>
            <a:spLocks noChangeArrowheads="1"/>
          </p:cNvSpPr>
          <p:nvPr/>
        </p:nvSpPr>
        <p:spPr bwMode="auto">
          <a:xfrm>
            <a:off x="611188" y="1275556"/>
            <a:ext cx="2447925"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a:r>
              <a:rPr lang="zh-CN" altLang="en-US" sz="2000" b="1" dirty="0" smtClean="0">
                <a:latin typeface="微软雅黑" panose="020B0503020204020204" charset="-122"/>
                <a:ea typeface="微软雅黑" panose="020B0503020204020204" charset="-122"/>
                <a:sym typeface="方正正大黑简体" pitchFamily="2" charset="-122"/>
              </a:rPr>
              <a:t>接口统一规范</a:t>
            </a:r>
            <a:endParaRPr lang="zh-CN" altLang="en-US" sz="2000" b="1" dirty="0" smtClean="0">
              <a:latin typeface="微软雅黑" panose="020B0503020204020204" charset="-122"/>
              <a:ea typeface="微软雅黑" panose="020B0503020204020204" charset="-122"/>
              <a:sym typeface="方正正大黑简体" pitchFamily="2" charset="-122"/>
            </a:endParaRPr>
          </a:p>
        </p:txBody>
      </p:sp>
      <p:sp>
        <p:nvSpPr>
          <p:cNvPr id="24" name="TextBox 14"/>
          <p:cNvSpPr>
            <a:spLocks noChangeArrowheads="1"/>
          </p:cNvSpPr>
          <p:nvPr/>
        </p:nvSpPr>
        <p:spPr bwMode="auto">
          <a:xfrm>
            <a:off x="5364163" y="1275556"/>
            <a:ext cx="2447925"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000" b="1" dirty="0">
                <a:solidFill>
                  <a:schemeClr val="bg2"/>
                </a:solidFill>
                <a:latin typeface="微软雅黑" panose="020B0503020204020204" charset="-122"/>
                <a:ea typeface="微软雅黑" panose="020B0503020204020204" charset="-122"/>
                <a:sym typeface="方正正大黑简体" pitchFamily="2" charset="-122"/>
              </a:rPr>
              <a:t>统一全局状态码</a:t>
            </a:r>
            <a:endParaRPr lang="zh-CN" altLang="en-US" sz="2000" b="1" dirty="0">
              <a:solidFill>
                <a:schemeClr val="bg2"/>
              </a:solidFill>
              <a:latin typeface="微软雅黑" panose="020B0503020204020204" charset="-122"/>
              <a:ea typeface="微软雅黑" panose="020B0503020204020204" charset="-122"/>
              <a:sym typeface="方正正大黑简体" pitchFamily="2" charset="-122"/>
            </a:endParaRPr>
          </a:p>
        </p:txBody>
      </p:sp>
      <p:sp>
        <p:nvSpPr>
          <p:cNvPr id="25" name="TextBox 15"/>
          <p:cNvSpPr>
            <a:spLocks noChangeArrowheads="1"/>
          </p:cNvSpPr>
          <p:nvPr/>
        </p:nvSpPr>
        <p:spPr bwMode="auto">
          <a:xfrm>
            <a:off x="5384800" y="1707356"/>
            <a:ext cx="3292475" cy="3138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50000"/>
              </a:lnSpc>
            </a:pPr>
            <a:r>
              <a:rPr lang="zh-CN" altLang="en-US" sz="1200" dirty="0">
                <a:solidFill>
                  <a:schemeClr val="accent1"/>
                </a:solidFill>
                <a:latin typeface="微软雅黑" panose="020B0503020204020204" charset="-122"/>
                <a:ea typeface="微软雅黑" panose="020B0503020204020204" charset="-122"/>
                <a:sym typeface="宋体" panose="02010600030101010101" pitchFamily="2" charset="-122"/>
              </a:rPr>
              <a:t>200: 请求成功 </a:t>
            </a:r>
            <a:endParaRPr lang="zh-CN" altLang="en-US" sz="1200" dirty="0">
              <a:solidFill>
                <a:schemeClr val="accent1"/>
              </a:solidFill>
              <a:latin typeface="微软雅黑" panose="020B0503020204020204" charset="-122"/>
              <a:ea typeface="微软雅黑" panose="020B0503020204020204" charset="-122"/>
              <a:sym typeface="宋体" panose="02010600030101010101" pitchFamily="2" charset="-122"/>
            </a:endParaRPr>
          </a:p>
          <a:p>
            <a:pPr>
              <a:lnSpc>
                <a:spcPct val="150000"/>
              </a:lnSpc>
            </a:pPr>
            <a:r>
              <a:rPr lang="zh-CN" altLang="en-US" sz="1200" dirty="0">
                <a:solidFill>
                  <a:schemeClr val="accent1"/>
                </a:solidFill>
                <a:latin typeface="微软雅黑" panose="020B0503020204020204" charset="-122"/>
                <a:ea typeface="微软雅黑" panose="020B0503020204020204" charset="-122"/>
                <a:sym typeface="宋体" panose="02010600030101010101" pitchFamily="2" charset="-122"/>
              </a:rPr>
              <a:t>1000：请求参数错误。 </a:t>
            </a:r>
            <a:endParaRPr lang="zh-CN" altLang="en-US" sz="1200" dirty="0">
              <a:solidFill>
                <a:schemeClr val="accent1"/>
              </a:solidFill>
              <a:latin typeface="微软雅黑" panose="020B0503020204020204" charset="-122"/>
              <a:ea typeface="微软雅黑" panose="020B0503020204020204" charset="-122"/>
              <a:sym typeface="宋体" panose="02010600030101010101" pitchFamily="2" charset="-122"/>
            </a:endParaRPr>
          </a:p>
          <a:p>
            <a:pPr>
              <a:lnSpc>
                <a:spcPct val="150000"/>
              </a:lnSpc>
            </a:pPr>
            <a:r>
              <a:rPr lang="zh-CN" altLang="en-US" sz="1200" dirty="0">
                <a:solidFill>
                  <a:schemeClr val="accent1"/>
                </a:solidFill>
                <a:latin typeface="微软雅黑" panose="020B0503020204020204" charset="-122"/>
                <a:ea typeface="微软雅黑" panose="020B0503020204020204" charset="-122"/>
                <a:sym typeface="宋体" panose="02010600030101010101" pitchFamily="2" charset="-122"/>
              </a:rPr>
              <a:t>1001：请求报文不是 JsonObject。 </a:t>
            </a:r>
            <a:endParaRPr lang="zh-CN" altLang="en-US" sz="1200" dirty="0">
              <a:solidFill>
                <a:schemeClr val="accent1"/>
              </a:solidFill>
              <a:latin typeface="微软雅黑" panose="020B0503020204020204" charset="-122"/>
              <a:ea typeface="微软雅黑" panose="020B0503020204020204" charset="-122"/>
              <a:sym typeface="宋体" panose="02010600030101010101" pitchFamily="2" charset="-122"/>
            </a:endParaRPr>
          </a:p>
          <a:p>
            <a:pPr>
              <a:lnSpc>
                <a:spcPct val="150000"/>
              </a:lnSpc>
            </a:pPr>
            <a:r>
              <a:rPr lang="zh-CN" altLang="en-US" sz="1200" dirty="0">
                <a:solidFill>
                  <a:schemeClr val="accent1"/>
                </a:solidFill>
                <a:latin typeface="微软雅黑" panose="020B0503020204020204" charset="-122"/>
                <a:ea typeface="微软雅黑" panose="020B0503020204020204" charset="-122"/>
                <a:sym typeface="宋体" panose="02010600030101010101" pitchFamily="2" charset="-122"/>
              </a:rPr>
              <a:t>1002：请求参数输入无效。 </a:t>
            </a:r>
            <a:endParaRPr lang="zh-CN" altLang="en-US" sz="1200" dirty="0">
              <a:solidFill>
                <a:schemeClr val="accent1"/>
              </a:solidFill>
              <a:latin typeface="微软雅黑" panose="020B0503020204020204" charset="-122"/>
              <a:ea typeface="微软雅黑" panose="020B0503020204020204" charset="-122"/>
              <a:sym typeface="宋体" panose="02010600030101010101" pitchFamily="2" charset="-122"/>
            </a:endParaRPr>
          </a:p>
          <a:p>
            <a:pPr>
              <a:lnSpc>
                <a:spcPct val="150000"/>
              </a:lnSpc>
            </a:pPr>
            <a:r>
              <a:rPr lang="zh-CN" altLang="en-US" sz="1200" dirty="0">
                <a:solidFill>
                  <a:schemeClr val="accent1"/>
                </a:solidFill>
                <a:latin typeface="微软雅黑" panose="020B0503020204020204" charset="-122"/>
                <a:ea typeface="微软雅黑" panose="020B0503020204020204" charset="-122"/>
                <a:sym typeface="宋体" panose="02010600030101010101" pitchFamily="2" charset="-122"/>
              </a:rPr>
              <a:t>1999：服务器未知错误。 </a:t>
            </a:r>
            <a:endParaRPr lang="zh-CN" altLang="en-US" sz="1200" dirty="0">
              <a:solidFill>
                <a:schemeClr val="accent1"/>
              </a:solidFill>
              <a:latin typeface="微软雅黑" panose="020B0503020204020204" charset="-122"/>
              <a:ea typeface="微软雅黑" panose="020B0503020204020204" charset="-122"/>
              <a:sym typeface="宋体" panose="02010600030101010101" pitchFamily="2" charset="-122"/>
            </a:endParaRPr>
          </a:p>
          <a:p>
            <a:pPr>
              <a:lnSpc>
                <a:spcPct val="150000"/>
              </a:lnSpc>
            </a:pPr>
            <a:r>
              <a:rPr lang="zh-CN" altLang="en-US" sz="1200" dirty="0">
                <a:solidFill>
                  <a:schemeClr val="accent1"/>
                </a:solidFill>
                <a:latin typeface="微软雅黑" panose="020B0503020204020204" charset="-122"/>
                <a:ea typeface="微软雅黑" panose="020B0503020204020204" charset="-122"/>
                <a:sym typeface="宋体" panose="02010600030101010101" pitchFamily="2" charset="-122"/>
              </a:rPr>
              <a:t>2001：用户被封禁。 </a:t>
            </a:r>
            <a:endParaRPr lang="zh-CN" altLang="en-US" sz="1200" dirty="0">
              <a:solidFill>
                <a:schemeClr val="accent1"/>
              </a:solidFill>
              <a:latin typeface="微软雅黑" panose="020B0503020204020204" charset="-122"/>
              <a:ea typeface="微软雅黑" panose="020B0503020204020204" charset="-122"/>
              <a:sym typeface="宋体" panose="02010600030101010101" pitchFamily="2" charset="-122"/>
            </a:endParaRPr>
          </a:p>
          <a:p>
            <a:pPr>
              <a:lnSpc>
                <a:spcPct val="150000"/>
              </a:lnSpc>
            </a:pPr>
            <a:r>
              <a:rPr lang="zh-CN" altLang="en-US" sz="1200" dirty="0">
                <a:solidFill>
                  <a:schemeClr val="accent1"/>
                </a:solidFill>
                <a:latin typeface="微软雅黑" panose="020B0503020204020204" charset="-122"/>
                <a:ea typeface="微软雅黑" panose="020B0503020204020204" charset="-122"/>
                <a:sym typeface="宋体" panose="02010600030101010101" pitchFamily="2" charset="-122"/>
              </a:rPr>
              <a:t>2002：sessionId 过期。 </a:t>
            </a:r>
            <a:endParaRPr lang="zh-CN" altLang="en-US" sz="1200" dirty="0">
              <a:solidFill>
                <a:schemeClr val="accent1"/>
              </a:solidFill>
              <a:latin typeface="微软雅黑" panose="020B0503020204020204" charset="-122"/>
              <a:ea typeface="微软雅黑" panose="020B0503020204020204" charset="-122"/>
              <a:sym typeface="宋体" panose="02010600030101010101" pitchFamily="2" charset="-122"/>
            </a:endParaRPr>
          </a:p>
          <a:p>
            <a:pPr>
              <a:lnSpc>
                <a:spcPct val="150000"/>
              </a:lnSpc>
            </a:pPr>
            <a:r>
              <a:rPr lang="zh-CN" altLang="en-US" sz="1200" dirty="0">
                <a:solidFill>
                  <a:schemeClr val="accent1"/>
                </a:solidFill>
                <a:latin typeface="微软雅黑" panose="020B0503020204020204" charset="-122"/>
                <a:ea typeface="微软雅黑" panose="020B0503020204020204" charset="-122"/>
                <a:sym typeface="宋体" panose="02010600030101010101" pitchFamily="2" charset="-122"/>
              </a:rPr>
              <a:t>2003：无访问权限。 </a:t>
            </a:r>
            <a:endParaRPr lang="zh-CN" altLang="en-US" sz="1200" dirty="0">
              <a:solidFill>
                <a:schemeClr val="accent1"/>
              </a:solidFill>
              <a:latin typeface="微软雅黑" panose="020B0503020204020204" charset="-122"/>
              <a:ea typeface="微软雅黑" panose="020B0503020204020204" charset="-122"/>
              <a:sym typeface="宋体" panose="02010600030101010101" pitchFamily="2" charset="-122"/>
            </a:endParaRPr>
          </a:p>
          <a:p>
            <a:pPr>
              <a:lnSpc>
                <a:spcPct val="150000"/>
              </a:lnSpc>
            </a:pPr>
            <a:r>
              <a:rPr lang="zh-CN" altLang="en-US" sz="1200" dirty="0">
                <a:solidFill>
                  <a:schemeClr val="accent1"/>
                </a:solidFill>
                <a:latin typeface="微软雅黑" panose="020B0503020204020204" charset="-122"/>
                <a:ea typeface="微软雅黑" panose="020B0503020204020204" charset="-122"/>
                <a:sym typeface="宋体" panose="02010600030101010101" pitchFamily="2" charset="-122"/>
              </a:rPr>
              <a:t>2004：未注册。 </a:t>
            </a:r>
            <a:endParaRPr lang="zh-CN" altLang="en-US" sz="1200" dirty="0">
              <a:solidFill>
                <a:schemeClr val="accent1"/>
              </a:solidFill>
              <a:latin typeface="微软雅黑" panose="020B0503020204020204" charset="-122"/>
              <a:ea typeface="微软雅黑" panose="020B0503020204020204" charset="-122"/>
              <a:sym typeface="宋体" panose="02010600030101010101" pitchFamily="2" charset="-122"/>
            </a:endParaRPr>
          </a:p>
          <a:p>
            <a:pPr>
              <a:lnSpc>
                <a:spcPct val="150000"/>
              </a:lnSpc>
            </a:pPr>
            <a:r>
              <a:rPr lang="zh-CN" altLang="en-US" sz="1200" dirty="0">
                <a:solidFill>
                  <a:schemeClr val="accent1"/>
                </a:solidFill>
                <a:latin typeface="微软雅黑" panose="020B0503020204020204" charset="-122"/>
                <a:ea typeface="微软雅黑" panose="020B0503020204020204" charset="-122"/>
                <a:sym typeface="宋体" panose="02010600030101010101" pitchFamily="2" charset="-122"/>
              </a:rPr>
              <a:t>2005：操作太过频繁。 </a:t>
            </a:r>
            <a:endParaRPr lang="zh-CN" altLang="en-US" sz="1200" dirty="0">
              <a:solidFill>
                <a:schemeClr val="accent1"/>
              </a:solidFill>
              <a:latin typeface="微软雅黑" panose="020B0503020204020204" charset="-122"/>
              <a:ea typeface="微软雅黑" panose="020B0503020204020204" charset="-122"/>
              <a:sym typeface="宋体" panose="02010600030101010101" pitchFamily="2" charset="-122"/>
            </a:endParaRPr>
          </a:p>
          <a:p>
            <a:pPr>
              <a:lnSpc>
                <a:spcPct val="150000"/>
              </a:lnSpc>
            </a:pPr>
            <a:r>
              <a:rPr lang="en-US" altLang="zh-CN" sz="1200" dirty="0">
                <a:solidFill>
                  <a:schemeClr val="accent1"/>
                </a:solidFill>
                <a:latin typeface="微软雅黑" panose="020B0503020204020204" charset="-122"/>
                <a:ea typeface="微软雅黑" panose="020B0503020204020204" charset="-122"/>
                <a:sym typeface="宋体" panose="02010600030101010101" pitchFamily="2" charset="-122"/>
              </a:rPr>
              <a:t>............</a:t>
            </a:r>
            <a:endParaRPr lang="en-US" altLang="zh-CN" sz="1200" dirty="0">
              <a:solidFill>
                <a:schemeClr val="accent1"/>
              </a:solidFill>
              <a:latin typeface="微软雅黑" panose="020B0503020204020204" charset="-122"/>
              <a:ea typeface="微软雅黑" panose="020B0503020204020204" charset="-122"/>
              <a:sym typeface="宋体" panose="02010600030101010101" pitchFamily="2" charset="-122"/>
            </a:endParaRPr>
          </a:p>
        </p:txBody>
      </p:sp>
      <p:grpSp>
        <p:nvGrpSpPr>
          <p:cNvPr id="4" name="组合 3"/>
          <p:cNvGrpSpPr/>
          <p:nvPr/>
        </p:nvGrpSpPr>
        <p:grpSpPr>
          <a:xfrm>
            <a:off x="4157345" y="2351405"/>
            <a:ext cx="1052195" cy="872490"/>
            <a:chOff x="6568" y="3577"/>
            <a:chExt cx="1608" cy="1374"/>
          </a:xfrm>
        </p:grpSpPr>
        <p:sp>
          <p:nvSpPr>
            <p:cNvPr id="39" name="椭圆 38"/>
            <p:cNvSpPr/>
            <p:nvPr/>
          </p:nvSpPr>
          <p:spPr>
            <a:xfrm>
              <a:off x="6625" y="3577"/>
              <a:ext cx="1374" cy="1374"/>
            </a:xfrm>
            <a:prstGeom prst="ellipse">
              <a:avLst/>
            </a:prstGeom>
            <a:solidFill>
              <a:schemeClr val="tx1"/>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a:defRPr/>
              </a:pPr>
              <a:endParaRPr lang="en-US" altLang="zh-CN" sz="2500" b="1" dirty="0">
                <a:solidFill>
                  <a:schemeClr val="accent2"/>
                </a:solidFill>
                <a:latin typeface="微软雅黑" panose="020B0503020204020204" charset="-122"/>
                <a:ea typeface="微软雅黑" panose="020B0503020204020204" charset="-122"/>
              </a:endParaRPr>
            </a:p>
          </p:txBody>
        </p:sp>
        <p:sp>
          <p:nvSpPr>
            <p:cNvPr id="3" name="文本框 2"/>
            <p:cNvSpPr txBox="1"/>
            <p:nvPr/>
          </p:nvSpPr>
          <p:spPr>
            <a:xfrm>
              <a:off x="6568" y="3881"/>
              <a:ext cx="1608" cy="749"/>
            </a:xfrm>
            <a:prstGeom prst="rect">
              <a:avLst/>
            </a:prstGeom>
            <a:noFill/>
          </p:spPr>
          <p:txBody>
            <a:bodyPr wrap="square" rtlCol="0">
              <a:spAutoFit/>
            </a:bodyPr>
            <a:p>
              <a:r>
                <a:rPr lang="en-US" altLang="zh-CN" sz="2500" b="1" dirty="0">
                  <a:solidFill>
                    <a:schemeClr val="accent2"/>
                  </a:solidFill>
                  <a:latin typeface="微软雅黑" panose="020B0503020204020204" charset="-122"/>
                  <a:ea typeface="微软雅黑" panose="020B0503020204020204" charset="-122"/>
                </a:rPr>
                <a:t>AND</a:t>
              </a:r>
              <a:endParaRPr lang="en-US" altLang="zh-CN"/>
            </a:p>
          </p:txBody>
        </p:sp>
      </p:gr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ppt_x"/>
                                          </p:val>
                                        </p:tav>
                                        <p:tav tm="100000">
                                          <p:val>
                                            <p:strVal val="#ppt_x"/>
                                          </p:val>
                                        </p:tav>
                                      </p:tavLst>
                                    </p:anim>
                                    <p:anim calcmode="lin" valueType="num">
                                      <p:cBhvr additive="base">
                                        <p:cTn id="8" dur="500" fill="hold"/>
                                        <p:tgtEl>
                                          <p:spTgt spid="21"/>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41" presetClass="entr" presetSubtype="0" fill="hold" grpId="0" nodeType="afterEffect">
                                  <p:stCondLst>
                                    <p:cond delay="0"/>
                                  </p:stCondLst>
                                  <p:iterate type="lt">
                                    <p:tmPct val="10000"/>
                                  </p:iterate>
                                  <p:childTnLst>
                                    <p:set>
                                      <p:cBhvr>
                                        <p:cTn id="16" dur="1" fill="hold">
                                          <p:stCondLst>
                                            <p:cond delay="0"/>
                                          </p:stCondLst>
                                        </p:cTn>
                                        <p:tgtEl>
                                          <p:spTgt spid="23"/>
                                        </p:tgtEl>
                                        <p:attrNameLst>
                                          <p:attrName>style.visibility</p:attrName>
                                        </p:attrNameLst>
                                      </p:cBhvr>
                                      <p:to>
                                        <p:strVal val="visible"/>
                                      </p:to>
                                    </p:set>
                                    <p:anim calcmode="lin" valueType="num">
                                      <p:cBhvr>
                                        <p:cTn id="17" dur="500" fill="hold"/>
                                        <p:tgtEl>
                                          <p:spTgt spid="23"/>
                                        </p:tgtEl>
                                        <p:attrNameLst>
                                          <p:attrName>ppt_x</p:attrName>
                                        </p:attrNameLst>
                                      </p:cBhvr>
                                      <p:tavLst>
                                        <p:tav tm="0">
                                          <p:val>
                                            <p:strVal val="#ppt_x"/>
                                          </p:val>
                                        </p:tav>
                                        <p:tav tm="50000">
                                          <p:val>
                                            <p:strVal val="#ppt_x+.1"/>
                                          </p:val>
                                        </p:tav>
                                        <p:tav tm="100000">
                                          <p:val>
                                            <p:strVal val="#ppt_x"/>
                                          </p:val>
                                        </p:tav>
                                      </p:tavLst>
                                    </p:anim>
                                    <p:anim calcmode="lin" valueType="num">
                                      <p:cBhvr>
                                        <p:cTn id="18" dur="500" fill="hold"/>
                                        <p:tgtEl>
                                          <p:spTgt spid="23"/>
                                        </p:tgtEl>
                                        <p:attrNameLst>
                                          <p:attrName>ppt_y</p:attrName>
                                        </p:attrNameLst>
                                      </p:cBhvr>
                                      <p:tavLst>
                                        <p:tav tm="0">
                                          <p:val>
                                            <p:strVal val="#ppt_y"/>
                                          </p:val>
                                        </p:tav>
                                        <p:tav tm="100000">
                                          <p:val>
                                            <p:strVal val="#ppt_y"/>
                                          </p:val>
                                        </p:tav>
                                      </p:tavLst>
                                    </p:anim>
                                    <p:anim calcmode="lin" valueType="num">
                                      <p:cBhvr>
                                        <p:cTn id="19" dur="500" fill="hold"/>
                                        <p:tgtEl>
                                          <p:spTgt spid="23"/>
                                        </p:tgtEl>
                                        <p:attrNameLst>
                                          <p:attrName>ppt_h</p:attrName>
                                        </p:attrNameLst>
                                      </p:cBhvr>
                                      <p:tavLst>
                                        <p:tav tm="0">
                                          <p:val>
                                            <p:strVal val="#ppt_h/10"/>
                                          </p:val>
                                        </p:tav>
                                        <p:tav tm="50000">
                                          <p:val>
                                            <p:strVal val="#ppt_h+.01"/>
                                          </p:val>
                                        </p:tav>
                                        <p:tav tm="100000">
                                          <p:val>
                                            <p:strVal val="#ppt_h"/>
                                          </p:val>
                                        </p:tav>
                                      </p:tavLst>
                                    </p:anim>
                                    <p:anim calcmode="lin" valueType="num">
                                      <p:cBhvr>
                                        <p:cTn id="20" dur="500" fill="hold"/>
                                        <p:tgtEl>
                                          <p:spTgt spid="23"/>
                                        </p:tgtEl>
                                        <p:attrNameLst>
                                          <p:attrName>ppt_w</p:attrName>
                                        </p:attrNameLst>
                                      </p:cBhvr>
                                      <p:tavLst>
                                        <p:tav tm="0">
                                          <p:val>
                                            <p:strVal val="#ppt_w/10"/>
                                          </p:val>
                                        </p:tav>
                                        <p:tav tm="50000">
                                          <p:val>
                                            <p:strVal val="#ppt_w+.01"/>
                                          </p:val>
                                        </p:tav>
                                        <p:tav tm="100000">
                                          <p:val>
                                            <p:strVal val="#ppt_w"/>
                                          </p:val>
                                        </p:tav>
                                      </p:tavLst>
                                    </p:anim>
                                    <p:animEffect>
                                      <p:cBhvr>
                                        <p:cTn id="21" dur="500" tmFilter="0,0; .5, 1; 1, 1"/>
                                        <p:tgtEl>
                                          <p:spTgt spid="23"/>
                                        </p:tgtEl>
                                      </p:cBhvr>
                                    </p:animEffect>
                                  </p:childTnLst>
                                </p:cTn>
                              </p:par>
                            </p:childTnLst>
                          </p:cTn>
                        </p:par>
                        <p:par>
                          <p:cTn id="22" fill="hold">
                            <p:stCondLst>
                              <p:cond delay="1750"/>
                            </p:stCondLst>
                            <p:childTnLst>
                              <p:par>
                                <p:cTn id="23" presetID="2" presetClass="entr" presetSubtype="4" fill="hold" grpId="0" nodeType="afterEffect">
                                  <p:stCondLst>
                                    <p:cond delay="0"/>
                                  </p:stCondLst>
                                  <p:childTnLst>
                                    <p:set>
                                      <p:cBhvr>
                                        <p:cTn id="24" dur="1" fill="hold">
                                          <p:stCondLst>
                                            <p:cond delay="0"/>
                                          </p:stCondLst>
                                        </p:cTn>
                                        <p:tgtEl>
                                          <p:spTgt spid="22"/>
                                        </p:tgtEl>
                                        <p:attrNameLst>
                                          <p:attrName>style.visibility</p:attrName>
                                        </p:attrNameLst>
                                      </p:cBhvr>
                                      <p:to>
                                        <p:strVal val="visible"/>
                                      </p:to>
                                    </p:set>
                                    <p:anim calcmode="lin" valueType="num">
                                      <p:cBhvr>
                                        <p:cTn id="25" dur="500" fill="hold"/>
                                        <p:tgtEl>
                                          <p:spTgt spid="22"/>
                                        </p:tgtEl>
                                        <p:attrNameLst>
                                          <p:attrName>ppt_x</p:attrName>
                                        </p:attrNameLst>
                                      </p:cBhvr>
                                      <p:tavLst>
                                        <p:tav tm="0">
                                          <p:val>
                                            <p:strVal val="#ppt_x"/>
                                          </p:val>
                                        </p:tav>
                                        <p:tav tm="100000">
                                          <p:val>
                                            <p:strVal val="#ppt_x"/>
                                          </p:val>
                                        </p:tav>
                                      </p:tavLst>
                                    </p:anim>
                                    <p:anim calcmode="lin" valueType="num">
                                      <p:cBhvr>
                                        <p:cTn id="26" dur="500" fill="hold"/>
                                        <p:tgtEl>
                                          <p:spTgt spid="22"/>
                                        </p:tgtEl>
                                        <p:attrNameLst>
                                          <p:attrName>ppt_y</p:attrName>
                                        </p:attrNameLst>
                                      </p:cBhvr>
                                      <p:tavLst>
                                        <p:tav tm="0">
                                          <p:val>
                                            <p:strVal val="1+#ppt_h/2"/>
                                          </p:val>
                                        </p:tav>
                                        <p:tav tm="100000">
                                          <p:val>
                                            <p:strVal val="#ppt_y"/>
                                          </p:val>
                                        </p:tav>
                                      </p:tavLst>
                                    </p:anim>
                                  </p:childTnLst>
                                </p:cTn>
                              </p:par>
                            </p:childTnLst>
                          </p:cTn>
                        </p:par>
                        <p:par>
                          <p:cTn id="27" fill="hold">
                            <p:stCondLst>
                              <p:cond delay="2250"/>
                            </p:stCondLst>
                            <p:childTnLst>
                              <p:par>
                                <p:cTn id="28" presetID="41" presetClass="entr" presetSubtype="0" fill="hold" grpId="0" nodeType="afterEffect">
                                  <p:stCondLst>
                                    <p:cond delay="0"/>
                                  </p:stCondLst>
                                  <p:iterate type="lt">
                                    <p:tmPct val="10000"/>
                                  </p:iterate>
                                  <p:childTnLst>
                                    <p:set>
                                      <p:cBhvr>
                                        <p:cTn id="29" dur="1" fill="hold">
                                          <p:stCondLst>
                                            <p:cond delay="0"/>
                                          </p:stCondLst>
                                        </p:cTn>
                                        <p:tgtEl>
                                          <p:spTgt spid="24"/>
                                        </p:tgtEl>
                                        <p:attrNameLst>
                                          <p:attrName>style.visibility</p:attrName>
                                        </p:attrNameLst>
                                      </p:cBhvr>
                                      <p:to>
                                        <p:strVal val="visible"/>
                                      </p:to>
                                    </p:set>
                                    <p:anim calcmode="lin" valueType="num">
                                      <p:cBhvr>
                                        <p:cTn id="30" dur="500" fill="hold"/>
                                        <p:tgtEl>
                                          <p:spTgt spid="24"/>
                                        </p:tgtEl>
                                        <p:attrNameLst>
                                          <p:attrName>ppt_x</p:attrName>
                                        </p:attrNameLst>
                                      </p:cBhvr>
                                      <p:tavLst>
                                        <p:tav tm="0">
                                          <p:val>
                                            <p:strVal val="#ppt_x"/>
                                          </p:val>
                                        </p:tav>
                                        <p:tav tm="50000">
                                          <p:val>
                                            <p:strVal val="#ppt_x+.1"/>
                                          </p:val>
                                        </p:tav>
                                        <p:tav tm="100000">
                                          <p:val>
                                            <p:strVal val="#ppt_x"/>
                                          </p:val>
                                        </p:tav>
                                      </p:tavLst>
                                    </p:anim>
                                    <p:anim calcmode="lin" valueType="num">
                                      <p:cBhvr>
                                        <p:cTn id="31" dur="500" fill="hold"/>
                                        <p:tgtEl>
                                          <p:spTgt spid="24"/>
                                        </p:tgtEl>
                                        <p:attrNameLst>
                                          <p:attrName>ppt_y</p:attrName>
                                        </p:attrNameLst>
                                      </p:cBhvr>
                                      <p:tavLst>
                                        <p:tav tm="0">
                                          <p:val>
                                            <p:strVal val="#ppt_y"/>
                                          </p:val>
                                        </p:tav>
                                        <p:tav tm="100000">
                                          <p:val>
                                            <p:strVal val="#ppt_y"/>
                                          </p:val>
                                        </p:tav>
                                      </p:tavLst>
                                    </p:anim>
                                    <p:anim calcmode="lin" valueType="num">
                                      <p:cBhvr>
                                        <p:cTn id="32" dur="500" fill="hold"/>
                                        <p:tgtEl>
                                          <p:spTgt spid="24"/>
                                        </p:tgtEl>
                                        <p:attrNameLst>
                                          <p:attrName>ppt_h</p:attrName>
                                        </p:attrNameLst>
                                      </p:cBhvr>
                                      <p:tavLst>
                                        <p:tav tm="0">
                                          <p:val>
                                            <p:strVal val="#ppt_h/10"/>
                                          </p:val>
                                        </p:tav>
                                        <p:tav tm="50000">
                                          <p:val>
                                            <p:strVal val="#ppt_h+.01"/>
                                          </p:val>
                                        </p:tav>
                                        <p:tav tm="100000">
                                          <p:val>
                                            <p:strVal val="#ppt_h"/>
                                          </p:val>
                                        </p:tav>
                                      </p:tavLst>
                                    </p:anim>
                                    <p:anim calcmode="lin" valueType="num">
                                      <p:cBhvr>
                                        <p:cTn id="33" dur="500" fill="hold"/>
                                        <p:tgtEl>
                                          <p:spTgt spid="24"/>
                                        </p:tgtEl>
                                        <p:attrNameLst>
                                          <p:attrName>ppt_w</p:attrName>
                                        </p:attrNameLst>
                                      </p:cBhvr>
                                      <p:tavLst>
                                        <p:tav tm="0">
                                          <p:val>
                                            <p:strVal val="#ppt_w/10"/>
                                          </p:val>
                                        </p:tav>
                                        <p:tav tm="50000">
                                          <p:val>
                                            <p:strVal val="#ppt_w+.01"/>
                                          </p:val>
                                        </p:tav>
                                        <p:tav tm="100000">
                                          <p:val>
                                            <p:strVal val="#ppt_w"/>
                                          </p:val>
                                        </p:tav>
                                      </p:tavLst>
                                    </p:anim>
                                    <p:animEffect>
                                      <p:cBhvr>
                                        <p:cTn id="34" dur="500" tmFilter="0,0; .5, 1; 1, 1"/>
                                        <p:tgtEl>
                                          <p:spTgt spid="24"/>
                                        </p:tgtEl>
                                      </p:cBhvr>
                                    </p:animEffect>
                                  </p:childTnLst>
                                </p:cTn>
                              </p:par>
                            </p:childTnLst>
                          </p:cTn>
                        </p:par>
                        <p:par>
                          <p:cTn id="35" fill="hold">
                            <p:stCondLst>
                              <p:cond delay="3049"/>
                            </p:stCondLst>
                            <p:childTnLst>
                              <p:par>
                                <p:cTn id="36" presetID="2" presetClass="entr" presetSubtype="4" fill="hold" grpId="0" nodeType="afterEffect">
                                  <p:stCondLst>
                                    <p:cond delay="0"/>
                                  </p:stCondLst>
                                  <p:childTnLst>
                                    <p:set>
                                      <p:cBhvr>
                                        <p:cTn id="37" dur="1" fill="hold">
                                          <p:stCondLst>
                                            <p:cond delay="0"/>
                                          </p:stCondLst>
                                        </p:cTn>
                                        <p:tgtEl>
                                          <p:spTgt spid="25"/>
                                        </p:tgtEl>
                                        <p:attrNameLst>
                                          <p:attrName>style.visibility</p:attrName>
                                        </p:attrNameLst>
                                      </p:cBhvr>
                                      <p:to>
                                        <p:strVal val="visible"/>
                                      </p:to>
                                    </p:set>
                                    <p:anim calcmode="lin" valueType="num">
                                      <p:cBhvr>
                                        <p:cTn id="38" dur="500" fill="hold"/>
                                        <p:tgtEl>
                                          <p:spTgt spid="25"/>
                                        </p:tgtEl>
                                        <p:attrNameLst>
                                          <p:attrName>ppt_x</p:attrName>
                                        </p:attrNameLst>
                                      </p:cBhvr>
                                      <p:tavLst>
                                        <p:tav tm="0">
                                          <p:val>
                                            <p:strVal val="#ppt_x"/>
                                          </p:val>
                                        </p:tav>
                                        <p:tav tm="100000">
                                          <p:val>
                                            <p:strVal val="#ppt_x"/>
                                          </p:val>
                                        </p:tav>
                                      </p:tavLst>
                                    </p:anim>
                                    <p:anim calcmode="lin" valueType="num">
                                      <p:cBhvr>
                                        <p:cTn id="39"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bldLvl="0" autoUpdateAnimBg="0"/>
      <p:bldP spid="23" grpId="0" bldLvl="0" autoUpdateAnimBg="0"/>
      <p:bldP spid="24" grpId="0" bldLvl="0" autoUpdateAnimBg="0"/>
      <p:bldP spid="25" grpId="0" bldLvl="0" autoUpdateAnimBg="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ext Placeholder 8"/>
          <p:cNvSpPr txBox="1"/>
          <p:nvPr/>
        </p:nvSpPr>
        <p:spPr>
          <a:xfrm>
            <a:off x="4961885" y="510570"/>
            <a:ext cx="3495354" cy="457200"/>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r">
              <a:buNone/>
            </a:pPr>
            <a:r>
              <a:rPr lang="zh-CN" altLang="en-US" sz="2800" dirty="0" smtClean="0">
                <a:solidFill>
                  <a:schemeClr val="bg2"/>
                </a:solidFill>
                <a:latin typeface="微软雅黑" panose="020B0503020204020204" charset="-122"/>
                <a:ea typeface="微软雅黑" panose="020B0503020204020204" charset="-122"/>
              </a:rPr>
              <a:t>通信</a:t>
            </a:r>
            <a:r>
              <a:rPr lang="zh-CN" altLang="en-US" sz="2800" dirty="0" smtClean="0">
                <a:solidFill>
                  <a:schemeClr val="bg2"/>
                </a:solidFill>
                <a:latin typeface="微软雅黑" panose="020B0503020204020204" charset="-122"/>
                <a:ea typeface="微软雅黑" panose="020B0503020204020204" charset="-122"/>
              </a:rPr>
              <a:t>接口</a:t>
            </a:r>
            <a:endParaRPr lang="zh-CN" altLang="en-US" sz="2800" dirty="0" smtClean="0">
              <a:solidFill>
                <a:schemeClr val="bg2"/>
              </a:solidFill>
              <a:latin typeface="微软雅黑" panose="020B0503020204020204" charset="-122"/>
              <a:ea typeface="微软雅黑" panose="020B0503020204020204" charset="-122"/>
            </a:endParaRPr>
          </a:p>
        </p:txBody>
      </p:sp>
      <p:cxnSp>
        <p:nvCxnSpPr>
          <p:cNvPr id="7" name="Straight Connector 12"/>
          <p:cNvCxnSpPr/>
          <p:nvPr/>
        </p:nvCxnSpPr>
        <p:spPr>
          <a:xfrm>
            <a:off x="8456792" y="469156"/>
            <a:ext cx="0" cy="539496"/>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grpSp>
        <p:nvGrpSpPr>
          <p:cNvPr id="19" name="Group 705"/>
          <p:cNvGrpSpPr/>
          <p:nvPr/>
        </p:nvGrpSpPr>
        <p:grpSpPr>
          <a:xfrm>
            <a:off x="651028" y="598426"/>
            <a:ext cx="567822" cy="567823"/>
            <a:chOff x="0" y="0"/>
            <a:chExt cx="1555539" cy="1555539"/>
          </a:xfrm>
        </p:grpSpPr>
        <p:sp>
          <p:nvSpPr>
            <p:cNvPr id="20" name="Shape 703"/>
            <p:cNvSpPr/>
            <p:nvPr/>
          </p:nvSpPr>
          <p:spPr>
            <a:xfrm>
              <a:off x="0" y="0"/>
              <a:ext cx="1555540" cy="155554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2"/>
            </a:solidFill>
            <a:ln w="12700" cap="flat">
              <a:noFill/>
              <a:miter lim="400000"/>
            </a:ln>
            <a:effectLst/>
          </p:spPr>
          <p:txBody>
            <a:bodyPr wrap="square" lIns="37498" tIns="37498" rIns="37498" bIns="37498" numCol="1" anchor="ctr">
              <a:noAutofit/>
            </a:bodyPr>
            <a:p>
              <a:pPr lvl="0">
                <a:defRPr sz="3200">
                  <a:solidFill>
                    <a:srgbClr val="FFFFFF"/>
                  </a:solidFill>
                  <a:latin typeface="+mn-lt"/>
                  <a:ea typeface="+mn-ea"/>
                  <a:cs typeface="+mn-cs"/>
                  <a:sym typeface="Helvetica Light"/>
                </a:defRPr>
              </a:pPr>
              <a:endParaRPr sz="2360">
                <a:solidFill>
                  <a:schemeClr val="accent1"/>
                </a:solidFill>
                <a:latin typeface="微软雅黑" panose="020B0503020204020204" charset="-122"/>
                <a:ea typeface="微软雅黑" panose="020B0503020204020204" charset="-122"/>
              </a:endParaRPr>
            </a:p>
          </p:txBody>
        </p:sp>
        <p:sp>
          <p:nvSpPr>
            <p:cNvPr id="21" name="Shape 704"/>
            <p:cNvSpPr/>
            <p:nvPr/>
          </p:nvSpPr>
          <p:spPr>
            <a:xfrm>
              <a:off x="420940" y="404657"/>
              <a:ext cx="713660" cy="638346"/>
            </a:xfrm>
            <a:custGeom>
              <a:avLst/>
              <a:gdLst/>
              <a:ahLst/>
              <a:cxnLst>
                <a:cxn ang="0">
                  <a:pos x="wd2" y="hd2"/>
                </a:cxn>
                <a:cxn ang="5400000">
                  <a:pos x="wd2" y="hd2"/>
                </a:cxn>
                <a:cxn ang="10800000">
                  <a:pos x="wd2" y="hd2"/>
                </a:cxn>
                <a:cxn ang="16200000">
                  <a:pos x="wd2" y="hd2"/>
                </a:cxn>
              </a:cxnLst>
              <a:rect l="0" t="0" r="r" b="b"/>
              <a:pathLst>
                <a:path w="21177" h="21458" extrusionOk="0">
                  <a:moveTo>
                    <a:pt x="20906" y="11130"/>
                  </a:moveTo>
                  <a:lnTo>
                    <a:pt x="11466" y="425"/>
                  </a:lnTo>
                  <a:cubicBezTo>
                    <a:pt x="10983" y="-142"/>
                    <a:pt x="10193" y="-142"/>
                    <a:pt x="9710" y="425"/>
                  </a:cubicBezTo>
                  <a:lnTo>
                    <a:pt x="271" y="11130"/>
                  </a:lnTo>
                  <a:cubicBezTo>
                    <a:pt x="-212" y="11696"/>
                    <a:pt x="-32" y="12160"/>
                    <a:pt x="671" y="12160"/>
                  </a:cubicBezTo>
                  <a:lnTo>
                    <a:pt x="2638" y="12160"/>
                  </a:lnTo>
                  <a:lnTo>
                    <a:pt x="2638" y="20381"/>
                  </a:lnTo>
                  <a:cubicBezTo>
                    <a:pt x="2638" y="20976"/>
                    <a:pt x="2661" y="21458"/>
                    <a:pt x="3609" y="21458"/>
                  </a:cubicBezTo>
                  <a:lnTo>
                    <a:pt x="8190" y="21458"/>
                  </a:lnTo>
                  <a:lnTo>
                    <a:pt x="8190" y="13214"/>
                  </a:lnTo>
                  <a:lnTo>
                    <a:pt x="12986" y="13214"/>
                  </a:lnTo>
                  <a:lnTo>
                    <a:pt x="12986" y="21458"/>
                  </a:lnTo>
                  <a:lnTo>
                    <a:pt x="17795" y="21458"/>
                  </a:lnTo>
                  <a:cubicBezTo>
                    <a:pt x="18518" y="21458"/>
                    <a:pt x="18538" y="20976"/>
                    <a:pt x="18538" y="20381"/>
                  </a:cubicBezTo>
                  <a:lnTo>
                    <a:pt x="18538" y="12160"/>
                  </a:lnTo>
                  <a:lnTo>
                    <a:pt x="20505" y="12160"/>
                  </a:lnTo>
                  <a:cubicBezTo>
                    <a:pt x="21208" y="12160"/>
                    <a:pt x="21388" y="11696"/>
                    <a:pt x="20906" y="11130"/>
                  </a:cubicBezTo>
                  <a:close/>
                </a:path>
              </a:pathLst>
            </a:custGeom>
            <a:solidFill>
              <a:srgbClr val="FFFFFF"/>
            </a:solidFill>
            <a:ln w="12700" cap="flat">
              <a:noFill/>
              <a:miter lim="400000"/>
            </a:ln>
            <a:effectLst/>
          </p:spPr>
          <p:txBody>
            <a:bodyPr wrap="square" lIns="28123" tIns="28123" rIns="28123" bIns="28123" numCol="1" anchor="ctr">
              <a:noAutofit/>
            </a:bodyPr>
            <a:p>
              <a:pPr lvl="0" algn="l">
                <a:defRPr sz="3100" b="1">
                  <a:latin typeface="Kontrapunkt Bob Bold"/>
                  <a:ea typeface="Kontrapunkt Bob Bold"/>
                  <a:cs typeface="Kontrapunkt Bob Bold"/>
                  <a:sym typeface="Kontrapunkt Bob Bold"/>
                </a:defRPr>
              </a:pPr>
              <a:endParaRPr sz="2290">
                <a:solidFill>
                  <a:schemeClr val="accent1"/>
                </a:solidFill>
                <a:latin typeface="微软雅黑" panose="020B0503020204020204" charset="-122"/>
                <a:ea typeface="微软雅黑" panose="020B0503020204020204" charset="-122"/>
              </a:endParaRPr>
            </a:p>
          </p:txBody>
        </p:sp>
      </p:grpSp>
      <p:sp>
        <p:nvSpPr>
          <p:cNvPr id="23" name="TextBox 13"/>
          <p:cNvSpPr>
            <a:spLocks noChangeArrowheads="1"/>
          </p:cNvSpPr>
          <p:nvPr/>
        </p:nvSpPr>
        <p:spPr bwMode="auto">
          <a:xfrm>
            <a:off x="71438" y="682466"/>
            <a:ext cx="2447925"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p>
            <a:pPr algn="r"/>
            <a:r>
              <a:rPr lang="zh-CN" altLang="en-US" sz="2000" b="1" dirty="0" smtClean="0">
                <a:latin typeface="微软雅黑" panose="020B0503020204020204" charset="-122"/>
                <a:ea typeface="微软雅黑" panose="020B0503020204020204" charset="-122"/>
                <a:sym typeface="方正正大黑简体" pitchFamily="2" charset="-122"/>
              </a:rPr>
              <a:t>登录界面</a:t>
            </a:r>
            <a:endParaRPr lang="zh-CN" altLang="en-US" sz="2000" b="1" dirty="0" smtClean="0">
              <a:latin typeface="微软雅黑" panose="020B0503020204020204" charset="-122"/>
              <a:ea typeface="微软雅黑" panose="020B0503020204020204" charset="-122"/>
              <a:sym typeface="方正正大黑简体" pitchFamily="2" charset="-122"/>
            </a:endParaRPr>
          </a:p>
        </p:txBody>
      </p:sp>
      <p:pic>
        <p:nvPicPr>
          <p:cNvPr id="2" name="图片 1"/>
          <p:cNvPicPr>
            <a:picLocks noChangeAspect="1"/>
          </p:cNvPicPr>
          <p:nvPr>
            <p:custDataLst>
              <p:tags r:id="rId1"/>
            </p:custDataLst>
          </p:nvPr>
        </p:nvPicPr>
        <p:blipFill>
          <a:blip r:embed="rId2"/>
          <a:stretch>
            <a:fillRect/>
          </a:stretch>
        </p:blipFill>
        <p:spPr>
          <a:xfrm>
            <a:off x="289560" y="1348105"/>
            <a:ext cx="4050030" cy="3068320"/>
          </a:xfrm>
          <a:prstGeom prst="rect">
            <a:avLst/>
          </a:prstGeom>
        </p:spPr>
      </p:pic>
      <p:pic>
        <p:nvPicPr>
          <p:cNvPr id="3" name="图片 2"/>
          <p:cNvPicPr>
            <a:picLocks noChangeAspect="1"/>
          </p:cNvPicPr>
          <p:nvPr/>
        </p:nvPicPr>
        <p:blipFill>
          <a:blip r:embed="rId3"/>
          <a:stretch>
            <a:fillRect/>
          </a:stretch>
        </p:blipFill>
        <p:spPr>
          <a:xfrm>
            <a:off x="4339590" y="1347470"/>
            <a:ext cx="4740275" cy="3068955"/>
          </a:xfrm>
          <a:prstGeom prst="rect">
            <a:avLst/>
          </a:prstGeom>
        </p:spPr>
      </p:pic>
      <p:grpSp>
        <p:nvGrpSpPr>
          <p:cNvPr id="16" name="组合 15"/>
          <p:cNvGrpSpPr/>
          <p:nvPr/>
        </p:nvGrpSpPr>
        <p:grpSpPr>
          <a:xfrm>
            <a:off x="524510" y="4589145"/>
            <a:ext cx="8070215" cy="336550"/>
            <a:chOff x="826" y="7227"/>
            <a:chExt cx="12709" cy="530"/>
          </a:xfrm>
        </p:grpSpPr>
        <p:sp>
          <p:nvSpPr>
            <p:cNvPr id="4" name="TextBox 13"/>
            <p:cNvSpPr>
              <a:spLocks noChangeArrowheads="1"/>
            </p:cNvSpPr>
            <p:nvPr/>
          </p:nvSpPr>
          <p:spPr bwMode="auto">
            <a:xfrm>
              <a:off x="826" y="7227"/>
              <a:ext cx="1293" cy="5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p>
              <a:pPr algn="r"/>
              <a:r>
                <a:rPr lang="zh-CN" altLang="en-US" sz="1600" b="1" dirty="0" smtClean="0">
                  <a:solidFill>
                    <a:schemeClr val="tx1"/>
                  </a:solidFill>
                  <a:uFillTx/>
                  <a:latin typeface="微软雅黑" panose="020B0503020204020204" charset="-122"/>
                  <a:ea typeface="微软雅黑" panose="020B0503020204020204" charset="-122"/>
                  <a:sym typeface="方正正大黑简体" pitchFamily="2" charset="-122"/>
                </a:rPr>
                <a:t>黑名单</a:t>
              </a:r>
              <a:endParaRPr lang="zh-CN" altLang="en-US" sz="1600" b="1" dirty="0" smtClean="0">
                <a:solidFill>
                  <a:schemeClr val="tx1"/>
                </a:solidFill>
                <a:uFillTx/>
                <a:latin typeface="微软雅黑" panose="020B0503020204020204" charset="-122"/>
                <a:ea typeface="微软雅黑" panose="020B0503020204020204" charset="-122"/>
                <a:sym typeface="方正正大黑简体" pitchFamily="2" charset="-122"/>
              </a:endParaRPr>
            </a:p>
          </p:txBody>
        </p:sp>
        <p:sp>
          <p:nvSpPr>
            <p:cNvPr id="9" name="TextBox 13"/>
            <p:cNvSpPr>
              <a:spLocks noChangeArrowheads="1"/>
            </p:cNvSpPr>
            <p:nvPr/>
          </p:nvSpPr>
          <p:spPr bwMode="auto">
            <a:xfrm>
              <a:off x="2119" y="7227"/>
              <a:ext cx="1933" cy="5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p>
              <a:pPr algn="r"/>
              <a:r>
                <a:rPr lang="zh-CN" altLang="en-US" sz="1600" b="1" dirty="0" smtClean="0">
                  <a:solidFill>
                    <a:schemeClr val="tx1"/>
                  </a:solidFill>
                  <a:uFillTx/>
                  <a:latin typeface="微软雅黑" panose="020B0503020204020204" charset="-122"/>
                  <a:ea typeface="微软雅黑" panose="020B0503020204020204" charset="-122"/>
                  <a:sym typeface="方正正大黑简体" pitchFamily="2" charset="-122"/>
                </a:rPr>
                <a:t>底喃的角落</a:t>
              </a:r>
              <a:endParaRPr lang="zh-CN" altLang="en-US" sz="1600" b="1" dirty="0" smtClean="0">
                <a:solidFill>
                  <a:schemeClr val="tx1"/>
                </a:solidFill>
                <a:uFillTx/>
                <a:latin typeface="微软雅黑" panose="020B0503020204020204" charset="-122"/>
                <a:ea typeface="微软雅黑" panose="020B0503020204020204" charset="-122"/>
                <a:sym typeface="方正正大黑简体" pitchFamily="2" charset="-122"/>
              </a:endParaRPr>
            </a:p>
          </p:txBody>
        </p:sp>
        <p:sp>
          <p:nvSpPr>
            <p:cNvPr id="10" name="TextBox 13"/>
            <p:cNvSpPr>
              <a:spLocks noChangeArrowheads="1"/>
            </p:cNvSpPr>
            <p:nvPr/>
          </p:nvSpPr>
          <p:spPr bwMode="auto">
            <a:xfrm>
              <a:off x="4052" y="7227"/>
              <a:ext cx="992" cy="5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p>
              <a:pPr algn="r"/>
              <a:r>
                <a:rPr lang="zh-CN" altLang="en-US" sz="1600" b="1" dirty="0" smtClean="0">
                  <a:solidFill>
                    <a:schemeClr val="tx1"/>
                  </a:solidFill>
                  <a:uFillTx/>
                  <a:latin typeface="微软雅黑" panose="020B0503020204020204" charset="-122"/>
                  <a:ea typeface="微软雅黑" panose="020B0503020204020204" charset="-122"/>
                  <a:sym typeface="方正正大黑简体" pitchFamily="2" charset="-122"/>
                </a:rPr>
                <a:t>广场</a:t>
              </a:r>
              <a:endParaRPr lang="zh-CN" altLang="en-US" sz="1600" b="1" dirty="0" smtClean="0">
                <a:solidFill>
                  <a:schemeClr val="tx1"/>
                </a:solidFill>
                <a:uFillTx/>
                <a:latin typeface="微软雅黑" panose="020B0503020204020204" charset="-122"/>
                <a:ea typeface="微软雅黑" panose="020B0503020204020204" charset="-122"/>
                <a:sym typeface="方正正大黑简体" pitchFamily="2" charset="-122"/>
              </a:endParaRPr>
            </a:p>
          </p:txBody>
        </p:sp>
        <p:sp>
          <p:nvSpPr>
            <p:cNvPr id="11" name="TextBox 13"/>
            <p:cNvSpPr>
              <a:spLocks noChangeArrowheads="1"/>
            </p:cNvSpPr>
            <p:nvPr/>
          </p:nvSpPr>
          <p:spPr bwMode="auto">
            <a:xfrm>
              <a:off x="5044" y="7227"/>
              <a:ext cx="1928" cy="5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p>
              <a:pPr algn="r"/>
              <a:r>
                <a:rPr lang="zh-CN" altLang="en-US" sz="1600" b="1" dirty="0" smtClean="0">
                  <a:solidFill>
                    <a:schemeClr val="tx1"/>
                  </a:solidFill>
                  <a:uFillTx/>
                  <a:latin typeface="微软雅黑" panose="020B0503020204020204" charset="-122"/>
                  <a:ea typeface="微软雅黑" panose="020B0503020204020204" charset="-122"/>
                  <a:sym typeface="方正正大黑简体" pitchFamily="2" charset="-122"/>
                </a:rPr>
                <a:t>相遇的朋友</a:t>
              </a:r>
              <a:endParaRPr lang="zh-CN" altLang="en-US" sz="1600" b="1" dirty="0" smtClean="0">
                <a:solidFill>
                  <a:schemeClr val="tx1"/>
                </a:solidFill>
                <a:uFillTx/>
                <a:latin typeface="微软雅黑" panose="020B0503020204020204" charset="-122"/>
                <a:ea typeface="微软雅黑" panose="020B0503020204020204" charset="-122"/>
                <a:sym typeface="方正正大黑简体" pitchFamily="2" charset="-122"/>
              </a:endParaRPr>
            </a:p>
          </p:txBody>
        </p:sp>
        <p:sp>
          <p:nvSpPr>
            <p:cNvPr id="12" name="TextBox 13"/>
            <p:cNvSpPr>
              <a:spLocks noChangeArrowheads="1"/>
            </p:cNvSpPr>
            <p:nvPr/>
          </p:nvSpPr>
          <p:spPr bwMode="auto">
            <a:xfrm>
              <a:off x="6807" y="7227"/>
              <a:ext cx="1688" cy="5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p>
              <a:pPr algn="r"/>
              <a:r>
                <a:rPr lang="zh-CN" altLang="en-US" sz="1600" b="1" dirty="0" smtClean="0">
                  <a:solidFill>
                    <a:schemeClr val="tx1"/>
                  </a:solidFill>
                  <a:uFillTx/>
                  <a:latin typeface="微软雅黑" panose="020B0503020204020204" charset="-122"/>
                  <a:ea typeface="微软雅黑" panose="020B0503020204020204" charset="-122"/>
                  <a:sym typeface="方正正大黑简体" pitchFamily="2" charset="-122"/>
                </a:rPr>
                <a:t>十字记忆</a:t>
              </a:r>
              <a:endParaRPr lang="zh-CN" altLang="en-US" sz="1600" b="1" dirty="0" smtClean="0">
                <a:solidFill>
                  <a:schemeClr val="tx1"/>
                </a:solidFill>
                <a:uFillTx/>
                <a:latin typeface="微软雅黑" panose="020B0503020204020204" charset="-122"/>
                <a:ea typeface="微软雅黑" panose="020B0503020204020204" charset="-122"/>
                <a:sym typeface="方正正大黑简体" pitchFamily="2" charset="-122"/>
              </a:endParaRPr>
            </a:p>
          </p:txBody>
        </p:sp>
        <p:sp>
          <p:nvSpPr>
            <p:cNvPr id="13" name="TextBox 13"/>
            <p:cNvSpPr>
              <a:spLocks noChangeArrowheads="1"/>
            </p:cNvSpPr>
            <p:nvPr/>
          </p:nvSpPr>
          <p:spPr bwMode="auto">
            <a:xfrm>
              <a:off x="8407" y="7227"/>
              <a:ext cx="1704" cy="5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p>
              <a:pPr algn="r"/>
              <a:r>
                <a:rPr lang="zh-CN" altLang="en-US" sz="1600" b="1" dirty="0" smtClean="0">
                  <a:solidFill>
                    <a:schemeClr val="tx1"/>
                  </a:solidFill>
                  <a:uFillTx/>
                  <a:latin typeface="微软雅黑" panose="020B0503020204020204" charset="-122"/>
                  <a:ea typeface="微软雅黑" panose="020B0503020204020204" charset="-122"/>
                  <a:sym typeface="方正正大黑简体" pitchFamily="2" charset="-122"/>
                </a:rPr>
                <a:t>深夜食堂</a:t>
              </a:r>
              <a:endParaRPr lang="zh-CN" altLang="en-US" sz="1600" b="1" dirty="0" smtClean="0">
                <a:solidFill>
                  <a:schemeClr val="tx1"/>
                </a:solidFill>
                <a:uFillTx/>
                <a:latin typeface="微软雅黑" panose="020B0503020204020204" charset="-122"/>
                <a:ea typeface="微软雅黑" panose="020B0503020204020204" charset="-122"/>
                <a:sym typeface="方正正大黑简体" pitchFamily="2" charset="-122"/>
              </a:endParaRPr>
            </a:p>
          </p:txBody>
        </p:sp>
        <p:sp>
          <p:nvSpPr>
            <p:cNvPr id="14" name="TextBox 13"/>
            <p:cNvSpPr>
              <a:spLocks noChangeArrowheads="1"/>
            </p:cNvSpPr>
            <p:nvPr/>
          </p:nvSpPr>
          <p:spPr bwMode="auto">
            <a:xfrm>
              <a:off x="9847" y="7227"/>
              <a:ext cx="2184" cy="5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p>
              <a:pPr algn="r"/>
              <a:r>
                <a:rPr lang="zh-CN" altLang="en-US" sz="1600" b="1" dirty="0" smtClean="0">
                  <a:solidFill>
                    <a:schemeClr val="tx1"/>
                  </a:solidFill>
                  <a:uFillTx/>
                  <a:latin typeface="微软雅黑" panose="020B0503020204020204" charset="-122"/>
                  <a:ea typeface="微软雅黑" panose="020B0503020204020204" charset="-122"/>
                  <a:sym typeface="方正正大黑简体" pitchFamily="2" charset="-122"/>
                </a:rPr>
                <a:t>漂流瓶记忆</a:t>
              </a:r>
              <a:endParaRPr lang="zh-CN" altLang="en-US" sz="1600" b="1" dirty="0" smtClean="0">
                <a:solidFill>
                  <a:schemeClr val="tx1"/>
                </a:solidFill>
                <a:uFillTx/>
                <a:latin typeface="微软雅黑" panose="020B0503020204020204" charset="-122"/>
                <a:ea typeface="微软雅黑" panose="020B0503020204020204" charset="-122"/>
                <a:sym typeface="方正正大黑简体" pitchFamily="2" charset="-122"/>
              </a:endParaRPr>
            </a:p>
          </p:txBody>
        </p:sp>
        <p:sp>
          <p:nvSpPr>
            <p:cNvPr id="15" name="TextBox 13"/>
            <p:cNvSpPr>
              <a:spLocks noChangeArrowheads="1"/>
            </p:cNvSpPr>
            <p:nvPr/>
          </p:nvSpPr>
          <p:spPr bwMode="auto">
            <a:xfrm>
              <a:off x="11623" y="7227"/>
              <a:ext cx="1912" cy="5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p>
              <a:pPr algn="r"/>
              <a:r>
                <a:rPr lang="zh-CN" altLang="en-US" sz="1600" b="1" dirty="0" smtClean="0">
                  <a:solidFill>
                    <a:schemeClr val="tx1"/>
                  </a:solidFill>
                  <a:uFillTx/>
                  <a:latin typeface="微软雅黑" panose="020B0503020204020204" charset="-122"/>
                  <a:ea typeface="微软雅黑" panose="020B0503020204020204" charset="-122"/>
                  <a:sym typeface="方正正大黑简体" pitchFamily="2" charset="-122"/>
                </a:rPr>
                <a:t>反馈问题</a:t>
              </a:r>
              <a:endParaRPr lang="zh-CN" altLang="en-US" sz="1600" b="1" dirty="0" smtClean="0">
                <a:solidFill>
                  <a:schemeClr val="tx1"/>
                </a:solidFill>
                <a:uFillTx/>
                <a:latin typeface="微软雅黑" panose="020B0503020204020204" charset="-122"/>
                <a:ea typeface="微软雅黑" panose="020B0503020204020204" charset="-122"/>
                <a:sym typeface="方正正大黑简体" pitchFamily="2" charset="-122"/>
              </a:endParaRPr>
            </a:p>
          </p:txBody>
        </p:sp>
      </p:gr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par>
                          <p:cTn id="8" fill="hold">
                            <p:stCondLst>
                              <p:cond delay="500"/>
                            </p:stCondLst>
                            <p:childTnLst>
                              <p:par>
                                <p:cTn id="9" presetID="41" presetClass="entr" presetSubtype="0" fill="hold" grpId="0" nodeType="afterEffect">
                                  <p:stCondLst>
                                    <p:cond delay="0"/>
                                  </p:stCondLst>
                                  <p:iterate type="lt">
                                    <p:tmPct val="10000"/>
                                  </p:iterate>
                                  <p:childTnLst>
                                    <p:set>
                                      <p:cBhvr>
                                        <p:cTn id="10" dur="1" fill="hold">
                                          <p:stCondLst>
                                            <p:cond delay="0"/>
                                          </p:stCondLst>
                                        </p:cTn>
                                        <p:tgtEl>
                                          <p:spTgt spid="23"/>
                                        </p:tgtEl>
                                        <p:attrNameLst>
                                          <p:attrName>style.visibility</p:attrName>
                                        </p:attrNameLst>
                                      </p:cBhvr>
                                      <p:to>
                                        <p:strVal val="visible"/>
                                      </p:to>
                                    </p:set>
                                    <p:anim calcmode="lin" valueType="num">
                                      <p:cBhvr>
                                        <p:cTn id="11" dur="500" fill="hold"/>
                                        <p:tgtEl>
                                          <p:spTgt spid="23"/>
                                        </p:tgtEl>
                                        <p:attrNameLst>
                                          <p:attrName>ppt_x</p:attrName>
                                        </p:attrNameLst>
                                      </p:cBhvr>
                                      <p:tavLst>
                                        <p:tav tm="0">
                                          <p:val>
                                            <p:strVal val="#ppt_x"/>
                                          </p:val>
                                        </p:tav>
                                        <p:tav tm="50000">
                                          <p:val>
                                            <p:strVal val="#ppt_x+.1"/>
                                          </p:val>
                                        </p:tav>
                                        <p:tav tm="100000">
                                          <p:val>
                                            <p:strVal val="#ppt_x"/>
                                          </p:val>
                                        </p:tav>
                                      </p:tavLst>
                                    </p:anim>
                                    <p:anim calcmode="lin" valueType="num">
                                      <p:cBhvr>
                                        <p:cTn id="12" dur="500" fill="hold"/>
                                        <p:tgtEl>
                                          <p:spTgt spid="23"/>
                                        </p:tgtEl>
                                        <p:attrNameLst>
                                          <p:attrName>ppt_y</p:attrName>
                                        </p:attrNameLst>
                                      </p:cBhvr>
                                      <p:tavLst>
                                        <p:tav tm="0">
                                          <p:val>
                                            <p:strVal val="#ppt_y"/>
                                          </p:val>
                                        </p:tav>
                                        <p:tav tm="100000">
                                          <p:val>
                                            <p:strVal val="#ppt_y"/>
                                          </p:val>
                                        </p:tav>
                                      </p:tavLst>
                                    </p:anim>
                                    <p:anim calcmode="lin" valueType="num">
                                      <p:cBhvr>
                                        <p:cTn id="13" dur="500" fill="hold"/>
                                        <p:tgtEl>
                                          <p:spTgt spid="23"/>
                                        </p:tgtEl>
                                        <p:attrNameLst>
                                          <p:attrName>ppt_h</p:attrName>
                                        </p:attrNameLst>
                                      </p:cBhvr>
                                      <p:tavLst>
                                        <p:tav tm="0">
                                          <p:val>
                                            <p:strVal val="#ppt_h/10"/>
                                          </p:val>
                                        </p:tav>
                                        <p:tav tm="50000">
                                          <p:val>
                                            <p:strVal val="#ppt_h+.01"/>
                                          </p:val>
                                        </p:tav>
                                        <p:tav tm="100000">
                                          <p:val>
                                            <p:strVal val="#ppt_h"/>
                                          </p:val>
                                        </p:tav>
                                      </p:tavLst>
                                    </p:anim>
                                    <p:anim calcmode="lin" valueType="num">
                                      <p:cBhvr>
                                        <p:cTn id="14" dur="500" fill="hold"/>
                                        <p:tgtEl>
                                          <p:spTgt spid="23"/>
                                        </p:tgtEl>
                                        <p:attrNameLst>
                                          <p:attrName>ppt_w</p:attrName>
                                        </p:attrNameLst>
                                      </p:cBhvr>
                                      <p:tavLst>
                                        <p:tav tm="0">
                                          <p:val>
                                            <p:strVal val="#ppt_w/10"/>
                                          </p:val>
                                        </p:tav>
                                        <p:tav tm="50000">
                                          <p:val>
                                            <p:strVal val="#ppt_w+.01"/>
                                          </p:val>
                                        </p:tav>
                                        <p:tav tm="100000">
                                          <p:val>
                                            <p:strVal val="#ppt_w"/>
                                          </p:val>
                                        </p:tav>
                                      </p:tavLst>
                                    </p:anim>
                                    <p:animEffect>
                                      <p:cBhvr>
                                        <p:cTn id="15" dur="500" tmFilter="0,0; .5, 1; 1, 1"/>
                                        <p:tgtEl>
                                          <p:spTgt spid="23"/>
                                        </p:tgtEl>
                                      </p:cBhvr>
                                    </p:animEffect>
                                  </p:childTnLst>
                                </p:cTn>
                              </p:par>
                            </p:childTnLst>
                          </p:cTn>
                        </p:par>
                        <p:par>
                          <p:cTn id="16" fill="hold">
                            <p:stCondLst>
                              <p:cond delay="1149"/>
                            </p:stCondLst>
                            <p:childTnLst>
                              <p:par>
                                <p:cTn id="17" presetID="2" presetClass="entr" presetSubtype="8" fill="hold" nodeType="after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0-#ppt_w/2"/>
                                          </p:val>
                                        </p:tav>
                                        <p:tav tm="100000">
                                          <p:val>
                                            <p:strVal val="#ppt_x"/>
                                          </p:val>
                                        </p:tav>
                                      </p:tavLst>
                                    </p:anim>
                                    <p:anim calcmode="lin" valueType="num">
                                      <p:cBhvr additive="base">
                                        <p:cTn id="20" dur="500" fill="hold"/>
                                        <p:tgtEl>
                                          <p:spTgt spid="2"/>
                                        </p:tgtEl>
                                        <p:attrNameLst>
                                          <p:attrName>ppt_y</p:attrName>
                                        </p:attrNameLst>
                                      </p:cBhvr>
                                      <p:tavLst>
                                        <p:tav tm="0">
                                          <p:val>
                                            <p:strVal val="#ppt_y"/>
                                          </p:val>
                                        </p:tav>
                                        <p:tav tm="100000">
                                          <p:val>
                                            <p:strVal val="#ppt_y"/>
                                          </p:val>
                                        </p:tav>
                                      </p:tavLst>
                                    </p:anim>
                                  </p:childTnLst>
                                </p:cTn>
                              </p:par>
                            </p:childTnLst>
                          </p:cTn>
                        </p:par>
                        <p:par>
                          <p:cTn id="21" fill="hold">
                            <p:stCondLst>
                              <p:cond delay="1649"/>
                            </p:stCondLst>
                            <p:childTnLst>
                              <p:par>
                                <p:cTn id="22" presetID="2" presetClass="entr" presetSubtype="2" fill="hold" nodeType="afterEffect">
                                  <p:stCondLst>
                                    <p:cond delay="0"/>
                                  </p:stCondLst>
                                  <p:childTnLst>
                                    <p:set>
                                      <p:cBhvr>
                                        <p:cTn id="23" dur="1" fill="hold">
                                          <p:stCondLst>
                                            <p:cond delay="0"/>
                                          </p:stCondLst>
                                        </p:cTn>
                                        <p:tgtEl>
                                          <p:spTgt spid="3"/>
                                        </p:tgtEl>
                                        <p:attrNameLst>
                                          <p:attrName>style.visibility</p:attrName>
                                        </p:attrNameLst>
                                      </p:cBhvr>
                                      <p:to>
                                        <p:strVal val="visible"/>
                                      </p:to>
                                    </p:set>
                                    <p:anim calcmode="lin" valueType="num">
                                      <p:cBhvr additive="base">
                                        <p:cTn id="24" dur="500" fill="hold"/>
                                        <p:tgtEl>
                                          <p:spTgt spid="3"/>
                                        </p:tgtEl>
                                        <p:attrNameLst>
                                          <p:attrName>ppt_x</p:attrName>
                                        </p:attrNameLst>
                                      </p:cBhvr>
                                      <p:tavLst>
                                        <p:tav tm="0">
                                          <p:val>
                                            <p:strVal val="1+#ppt_w/2"/>
                                          </p:val>
                                        </p:tav>
                                        <p:tav tm="100000">
                                          <p:val>
                                            <p:strVal val="#ppt_x"/>
                                          </p:val>
                                        </p:tav>
                                      </p:tavLst>
                                    </p:anim>
                                    <p:anim calcmode="lin" valueType="num">
                                      <p:cBhvr additive="base">
                                        <p:cTn id="25"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3" presetClass="entr" presetSubtype="5" fill="hold" nodeType="click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blinds(vertical)">
                                      <p:cBhvr>
                                        <p:cTn id="3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bldLvl="0" autoUpdateAnimBg="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34010" y="1099820"/>
            <a:ext cx="8122920" cy="3973195"/>
          </a:xfrm>
          <a:prstGeom prst="rect">
            <a:avLst/>
          </a:prstGeom>
        </p:spPr>
      </p:pic>
      <p:sp>
        <p:nvSpPr>
          <p:cNvPr id="5" name="Text Placeholder 8"/>
          <p:cNvSpPr txBox="1"/>
          <p:nvPr/>
        </p:nvSpPr>
        <p:spPr>
          <a:xfrm>
            <a:off x="4598670" y="469265"/>
            <a:ext cx="3858260" cy="457200"/>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r">
              <a:buNone/>
            </a:pPr>
            <a:r>
              <a:rPr lang="zh-CN" altLang="en-US" sz="2800" dirty="0">
                <a:solidFill>
                  <a:schemeClr val="bg1"/>
                </a:solidFill>
                <a:latin typeface="微软雅黑" panose="020B0503020204020204" charset="-122"/>
                <a:ea typeface="微软雅黑" panose="020B0503020204020204" charset="-122"/>
              </a:rPr>
              <a:t>系统数据流</a:t>
            </a:r>
            <a:endParaRPr lang="zh-CN" altLang="en-US" sz="2800" dirty="0">
              <a:solidFill>
                <a:schemeClr val="bg1"/>
              </a:solidFill>
              <a:latin typeface="微软雅黑" panose="020B0503020204020204" charset="-122"/>
              <a:ea typeface="微软雅黑" panose="020B0503020204020204" charset="-122"/>
            </a:endParaRPr>
          </a:p>
        </p:txBody>
      </p:sp>
      <p:cxnSp>
        <p:nvCxnSpPr>
          <p:cNvPr id="7" name="Straight Connector 12"/>
          <p:cNvCxnSpPr/>
          <p:nvPr/>
        </p:nvCxnSpPr>
        <p:spPr>
          <a:xfrm>
            <a:off x="8456792" y="469156"/>
            <a:ext cx="0" cy="53949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334645" y="1094105"/>
            <a:ext cx="8121650" cy="3978910"/>
          </a:xfrm>
          <a:prstGeom prst="rect">
            <a:avLst/>
          </a:prstGeom>
          <a:noFill/>
          <a:ln w="12700" cmpd="sng">
            <a:solidFill>
              <a:schemeClr val="bg1"/>
            </a:solidFill>
            <a:miter lim="800000"/>
          </a:ln>
        </p:spPr>
        <p:txBody>
          <a:bodyPr anchor="ctr"/>
          <a:lstStyle/>
          <a:p>
            <a:endParaRPr lang="zh-CN" altLang="en-US">
              <a:solidFill>
                <a:schemeClr val="tx1"/>
              </a:solidFill>
              <a:latin typeface="微软雅黑" panose="020B0503020204020204" charset="-122"/>
              <a:ea typeface="微软雅黑" panose="020B0503020204020204" charset="-122"/>
            </a:endParaRPr>
          </a:p>
        </p:txBody>
      </p:sp>
      <p:sp>
        <p:nvSpPr>
          <p:cNvPr id="9" name="AutoShape 12"/>
          <p:cNvSpPr>
            <a:spLocks noChangeArrowheads="1"/>
          </p:cNvSpPr>
          <p:nvPr/>
        </p:nvSpPr>
        <p:spPr bwMode="auto">
          <a:xfrm>
            <a:off x="334010" y="501650"/>
            <a:ext cx="2776220" cy="592455"/>
          </a:xfrm>
          <a:prstGeom prst="homePlate">
            <a:avLst>
              <a:gd name="adj" fmla="val 63872"/>
            </a:avLst>
          </a:prstGeom>
          <a:solidFill>
            <a:schemeClr val="bg1"/>
          </a:solidFill>
          <a:ln w="9525">
            <a:noFill/>
            <a:miter lim="800000"/>
          </a:ln>
        </p:spPr>
        <p:txBody>
          <a:bodyPr wrap="none" lIns="68567" tIns="34284" rIns="68567" bIns="34284" anchor="ctr"/>
          <a:lstStyle/>
          <a:p>
            <a:pPr algn="ctr"/>
            <a:r>
              <a:rPr lang="zh-CN" altLang="en-US" b="1" dirty="0" smtClean="0">
                <a:solidFill>
                  <a:prstClr val="white"/>
                </a:solidFill>
                <a:latin typeface="微软雅黑" panose="020B0503020204020204" charset="-122"/>
                <a:ea typeface="微软雅黑" panose="020B0503020204020204" charset="-122"/>
              </a:rPr>
              <a:t>数据流图</a:t>
            </a:r>
            <a:endParaRPr lang="zh-CN" altLang="en-US" b="1" dirty="0" smtClean="0">
              <a:solidFill>
                <a:prstClr val="white"/>
              </a:solidFill>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1"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up)">
                                      <p:cBhvr>
                                        <p:cTn id="12" dur="500"/>
                                        <p:tgtEl>
                                          <p:spTgt spid="8"/>
                                        </p:tgtEl>
                                      </p:cBhvr>
                                    </p:animEffect>
                                  </p:childTnLst>
                                </p:cTn>
                              </p:par>
                            </p:childTnLst>
                          </p:cTn>
                        </p:par>
                        <p:par>
                          <p:cTn id="13" fill="hold">
                            <p:stCondLst>
                              <p:cond delay="1000"/>
                            </p:stCondLst>
                            <p:childTnLst>
                              <p:par>
                                <p:cTn id="14" presetID="2" presetClass="entr" presetSubtype="8" fill="hold" nodeType="afterEffect">
                                  <p:stCondLst>
                                    <p:cond delay="0"/>
                                  </p:stCondLst>
                                  <p:childTnLst>
                                    <p:set>
                                      <p:cBhvr>
                                        <p:cTn id="15" dur="1000" fill="hold">
                                          <p:stCondLst>
                                            <p:cond delay="0"/>
                                          </p:stCondLst>
                                        </p:cTn>
                                        <p:tgtEl>
                                          <p:spTgt spid="2"/>
                                        </p:tgtEl>
                                        <p:attrNameLst>
                                          <p:attrName>style.visibility</p:attrName>
                                        </p:attrNameLst>
                                      </p:cBhvr>
                                      <p:to>
                                        <p:strVal val="visible"/>
                                      </p:to>
                                    </p:set>
                                    <p:anim calcmode="lin" valueType="num">
                                      <p:cBhvr additive="base">
                                        <p:cTn id="16" dur="1000" fill="hold"/>
                                        <p:tgtEl>
                                          <p:spTgt spid="2"/>
                                        </p:tgtEl>
                                        <p:attrNameLst>
                                          <p:attrName>ppt_x</p:attrName>
                                        </p:attrNameLst>
                                      </p:cBhvr>
                                      <p:tavLst>
                                        <p:tav tm="0">
                                          <p:val>
                                            <p:strVal val="0-#ppt_w/2"/>
                                          </p:val>
                                        </p:tav>
                                        <p:tav tm="100000">
                                          <p:val>
                                            <p:strVal val="#ppt_x"/>
                                          </p:val>
                                        </p:tav>
                                      </p:tavLst>
                                    </p:anim>
                                    <p:anim calcmode="lin" valueType="num">
                                      <p:cBhvr additive="base">
                                        <p:cTn id="17" dur="10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nimBg="1"/>
      <p:bldP spid="9" grpId="0" bldLvl="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13" name="Group 2387"/>
          <p:cNvGrpSpPr/>
          <p:nvPr/>
        </p:nvGrpSpPr>
        <p:grpSpPr>
          <a:xfrm>
            <a:off x="1502238" y="671032"/>
            <a:ext cx="915587" cy="710449"/>
            <a:chOff x="0" y="0"/>
            <a:chExt cx="2614620" cy="2028814"/>
          </a:xfrm>
          <a:solidFill>
            <a:schemeClr val="bg1"/>
          </a:solidFill>
        </p:grpSpPr>
        <p:sp>
          <p:nvSpPr>
            <p:cNvPr id="14" name="Shape 2385"/>
            <p:cNvSpPr/>
            <p:nvPr/>
          </p:nvSpPr>
          <p:spPr>
            <a:xfrm>
              <a:off x="563550" y="1172184"/>
              <a:ext cx="841753" cy="325777"/>
            </a:xfrm>
            <a:custGeom>
              <a:avLst/>
              <a:gdLst/>
              <a:ahLst/>
              <a:cxnLst>
                <a:cxn ang="0">
                  <a:pos x="wd2" y="hd2"/>
                </a:cxn>
                <a:cxn ang="5400000">
                  <a:pos x="wd2" y="hd2"/>
                </a:cxn>
                <a:cxn ang="10800000">
                  <a:pos x="wd2" y="hd2"/>
                </a:cxn>
                <a:cxn ang="16200000">
                  <a:pos x="wd2" y="hd2"/>
                </a:cxn>
              </a:cxnLst>
              <a:rect l="0" t="0" r="r" b="b"/>
              <a:pathLst>
                <a:path w="21216" h="20708" extrusionOk="0">
                  <a:moveTo>
                    <a:pt x="19886" y="19753"/>
                  </a:moveTo>
                  <a:cubicBezTo>
                    <a:pt x="21177" y="17822"/>
                    <a:pt x="21600" y="13604"/>
                    <a:pt x="20834" y="10348"/>
                  </a:cubicBezTo>
                  <a:cubicBezTo>
                    <a:pt x="20071" y="7103"/>
                    <a:pt x="18404" y="6028"/>
                    <a:pt x="17118" y="7952"/>
                  </a:cubicBezTo>
                  <a:lnTo>
                    <a:pt x="376" y="0"/>
                  </a:lnTo>
                  <a:lnTo>
                    <a:pt x="0" y="4080"/>
                  </a:lnTo>
                  <a:lnTo>
                    <a:pt x="16205" y="17511"/>
                  </a:lnTo>
                  <a:lnTo>
                    <a:pt x="16254" y="17693"/>
                  </a:lnTo>
                  <a:cubicBezTo>
                    <a:pt x="17053" y="20692"/>
                    <a:pt x="18651" y="21600"/>
                    <a:pt x="19886" y="19753"/>
                  </a:cubicBezTo>
                  <a:cubicBezTo>
                    <a:pt x="19886" y="19753"/>
                    <a:pt x="19886" y="19753"/>
                    <a:pt x="19886" y="19753"/>
                  </a:cubicBezTo>
                  <a:close/>
                </a:path>
              </a:pathLst>
            </a:custGeom>
            <a:grpFill/>
            <a:ln w="12700" cap="flat">
              <a:noFill/>
              <a:miter lim="400000"/>
            </a:ln>
            <a:effectLst/>
          </p:spPr>
          <p:txBody>
            <a:bodyPr wrap="square" lIns="28123" tIns="28123" rIns="28123" bIns="28123" numCol="1" anchor="ctr">
              <a:noAutofit/>
            </a:bodyPr>
            <a:p>
              <a:pPr lvl="0">
                <a:defRPr sz="3200">
                  <a:solidFill>
                    <a:srgbClr val="FFFFFF"/>
                  </a:solidFill>
                  <a:latin typeface="Helvetica Light"/>
                  <a:ea typeface="Helvetica Light"/>
                  <a:cs typeface="Helvetica Light"/>
                  <a:sym typeface="Helvetica Light"/>
                </a:defRPr>
              </a:pPr>
              <a:endParaRPr sz="2360">
                <a:solidFill>
                  <a:schemeClr val="accent1"/>
                </a:solidFill>
                <a:latin typeface="微软雅黑" panose="020B0503020204020204" charset="-122"/>
                <a:ea typeface="微软雅黑" panose="020B0503020204020204" charset="-122"/>
              </a:endParaRPr>
            </a:p>
          </p:txBody>
        </p:sp>
        <p:sp>
          <p:nvSpPr>
            <p:cNvPr id="15" name="Shape 2386"/>
            <p:cNvSpPr/>
            <p:nvPr/>
          </p:nvSpPr>
          <p:spPr>
            <a:xfrm>
              <a:off x="0" y="0"/>
              <a:ext cx="2614621" cy="2028815"/>
            </a:xfrm>
            <a:custGeom>
              <a:avLst/>
              <a:gdLst/>
              <a:ahLst/>
              <a:cxnLst>
                <a:cxn ang="0">
                  <a:pos x="wd2" y="hd2"/>
                </a:cxn>
                <a:cxn ang="5400000">
                  <a:pos x="wd2" y="hd2"/>
                </a:cxn>
                <a:cxn ang="10800000">
                  <a:pos x="wd2" y="hd2"/>
                </a:cxn>
                <a:cxn ang="16200000">
                  <a:pos x="wd2" y="hd2"/>
                </a:cxn>
              </a:cxnLst>
              <a:rect l="0" t="0" r="r" b="b"/>
              <a:pathLst>
                <a:path w="21600" h="21600" extrusionOk="0">
                  <a:moveTo>
                    <a:pt x="10799" y="0"/>
                  </a:moveTo>
                  <a:cubicBezTo>
                    <a:pt x="4845" y="0"/>
                    <a:pt x="0" y="6244"/>
                    <a:pt x="0" y="13917"/>
                  </a:cubicBezTo>
                  <a:cubicBezTo>
                    <a:pt x="0" y="16594"/>
                    <a:pt x="592" y="19197"/>
                    <a:pt x="1714" y="21439"/>
                  </a:cubicBezTo>
                  <a:lnTo>
                    <a:pt x="1796" y="21600"/>
                  </a:lnTo>
                  <a:lnTo>
                    <a:pt x="3140" y="21600"/>
                  </a:lnTo>
                  <a:lnTo>
                    <a:pt x="4959" y="19550"/>
                  </a:lnTo>
                  <a:lnTo>
                    <a:pt x="4174" y="18388"/>
                  </a:lnTo>
                  <a:lnTo>
                    <a:pt x="2397" y="20385"/>
                  </a:lnTo>
                  <a:lnTo>
                    <a:pt x="2340" y="20260"/>
                  </a:lnTo>
                  <a:cubicBezTo>
                    <a:pt x="1465" y="18333"/>
                    <a:pt x="1004" y="16138"/>
                    <a:pt x="1004" y="13917"/>
                  </a:cubicBezTo>
                  <a:cubicBezTo>
                    <a:pt x="1004" y="13853"/>
                    <a:pt x="1005" y="13791"/>
                    <a:pt x="1011" y="13710"/>
                  </a:cubicBezTo>
                  <a:lnTo>
                    <a:pt x="1018" y="13477"/>
                  </a:lnTo>
                  <a:lnTo>
                    <a:pt x="3181" y="13475"/>
                  </a:lnTo>
                  <a:lnTo>
                    <a:pt x="3181" y="11932"/>
                  </a:lnTo>
                  <a:lnTo>
                    <a:pt x="1135" y="11932"/>
                  </a:lnTo>
                  <a:lnTo>
                    <a:pt x="1152" y="11789"/>
                  </a:lnTo>
                  <a:cubicBezTo>
                    <a:pt x="1437" y="9638"/>
                    <a:pt x="2148" y="7613"/>
                    <a:pt x="3212" y="5935"/>
                  </a:cubicBezTo>
                  <a:lnTo>
                    <a:pt x="3277" y="5832"/>
                  </a:lnTo>
                  <a:lnTo>
                    <a:pt x="4802" y="7793"/>
                  </a:lnTo>
                  <a:lnTo>
                    <a:pt x="5650" y="6705"/>
                  </a:lnTo>
                  <a:lnTo>
                    <a:pt x="4108" y="4715"/>
                  </a:lnTo>
                  <a:lnTo>
                    <a:pt x="4179" y="4630"/>
                  </a:lnTo>
                  <a:cubicBezTo>
                    <a:pt x="5770" y="2746"/>
                    <a:pt x="7733" y="1614"/>
                    <a:pt x="9860" y="1353"/>
                  </a:cubicBezTo>
                  <a:lnTo>
                    <a:pt x="9962" y="1339"/>
                  </a:lnTo>
                  <a:lnTo>
                    <a:pt x="9964" y="4558"/>
                  </a:lnTo>
                  <a:lnTo>
                    <a:pt x="11160" y="4558"/>
                  </a:lnTo>
                  <a:lnTo>
                    <a:pt x="11160" y="1314"/>
                  </a:lnTo>
                  <a:lnTo>
                    <a:pt x="11257" y="1321"/>
                  </a:lnTo>
                  <a:cubicBezTo>
                    <a:pt x="13615" y="1462"/>
                    <a:pt x="15852" y="2693"/>
                    <a:pt x="17557" y="4787"/>
                  </a:cubicBezTo>
                  <a:lnTo>
                    <a:pt x="17625" y="4872"/>
                  </a:lnTo>
                  <a:lnTo>
                    <a:pt x="16047" y="6910"/>
                  </a:lnTo>
                  <a:lnTo>
                    <a:pt x="16895" y="8001"/>
                  </a:lnTo>
                  <a:lnTo>
                    <a:pt x="18432" y="6015"/>
                  </a:lnTo>
                  <a:lnTo>
                    <a:pt x="18498" y="6124"/>
                  </a:lnTo>
                  <a:cubicBezTo>
                    <a:pt x="19502" y="7766"/>
                    <a:pt x="20176" y="9725"/>
                    <a:pt x="20448" y="11789"/>
                  </a:cubicBezTo>
                  <a:lnTo>
                    <a:pt x="20466" y="11932"/>
                  </a:lnTo>
                  <a:lnTo>
                    <a:pt x="18340" y="11934"/>
                  </a:lnTo>
                  <a:lnTo>
                    <a:pt x="18340" y="13477"/>
                  </a:lnTo>
                  <a:lnTo>
                    <a:pt x="20582" y="13477"/>
                  </a:lnTo>
                  <a:lnTo>
                    <a:pt x="20591" y="13726"/>
                  </a:lnTo>
                  <a:cubicBezTo>
                    <a:pt x="20595" y="13791"/>
                    <a:pt x="20596" y="13853"/>
                    <a:pt x="20596" y="13917"/>
                  </a:cubicBezTo>
                  <a:cubicBezTo>
                    <a:pt x="20596" y="16131"/>
                    <a:pt x="20140" y="18314"/>
                    <a:pt x="19274" y="20233"/>
                  </a:cubicBezTo>
                  <a:lnTo>
                    <a:pt x="19212" y="20369"/>
                  </a:lnTo>
                  <a:lnTo>
                    <a:pt x="17539" y="18215"/>
                  </a:lnTo>
                  <a:lnTo>
                    <a:pt x="16694" y="19306"/>
                  </a:lnTo>
                  <a:lnTo>
                    <a:pt x="18473" y="21600"/>
                  </a:lnTo>
                  <a:lnTo>
                    <a:pt x="19806" y="21600"/>
                  </a:lnTo>
                  <a:lnTo>
                    <a:pt x="19886" y="21439"/>
                  </a:lnTo>
                  <a:cubicBezTo>
                    <a:pt x="21008" y="19193"/>
                    <a:pt x="21600" y="16592"/>
                    <a:pt x="21600" y="13917"/>
                  </a:cubicBezTo>
                  <a:cubicBezTo>
                    <a:pt x="21600" y="6244"/>
                    <a:pt x="16755" y="0"/>
                    <a:pt x="10799" y="0"/>
                  </a:cubicBezTo>
                  <a:cubicBezTo>
                    <a:pt x="10799" y="0"/>
                    <a:pt x="10799" y="0"/>
                    <a:pt x="10799" y="0"/>
                  </a:cubicBezTo>
                  <a:close/>
                </a:path>
              </a:pathLst>
            </a:custGeom>
            <a:grpFill/>
            <a:ln w="12700" cap="flat">
              <a:noFill/>
              <a:miter lim="400000"/>
            </a:ln>
            <a:effectLst/>
          </p:spPr>
          <p:txBody>
            <a:bodyPr wrap="square" lIns="28123" tIns="28123" rIns="28123" bIns="28123" numCol="1" anchor="ctr">
              <a:noAutofit/>
            </a:bodyPr>
            <a:p>
              <a:pPr lvl="0">
                <a:defRPr sz="3200">
                  <a:solidFill>
                    <a:srgbClr val="FFFFFF"/>
                  </a:solidFill>
                  <a:latin typeface="Helvetica Light"/>
                  <a:ea typeface="Helvetica Light"/>
                  <a:cs typeface="Helvetica Light"/>
                  <a:sym typeface="Helvetica Light"/>
                </a:defRPr>
              </a:pPr>
              <a:endParaRPr sz="2360">
                <a:solidFill>
                  <a:schemeClr val="accent1"/>
                </a:solidFill>
                <a:latin typeface="微软雅黑" panose="020B0503020204020204" charset="-122"/>
                <a:ea typeface="微软雅黑" panose="020B0503020204020204" charset="-122"/>
              </a:endParaRPr>
            </a:p>
          </p:txBody>
        </p:sp>
      </p:grpSp>
      <p:sp>
        <p:nvSpPr>
          <p:cNvPr id="5" name="Text Placeholder 8"/>
          <p:cNvSpPr txBox="1"/>
          <p:nvPr/>
        </p:nvSpPr>
        <p:spPr>
          <a:xfrm>
            <a:off x="4598670" y="469265"/>
            <a:ext cx="3858260" cy="457200"/>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r">
              <a:buNone/>
            </a:pPr>
            <a:r>
              <a:rPr lang="zh-CN" altLang="en-US" sz="2800" dirty="0">
                <a:solidFill>
                  <a:schemeClr val="bg1"/>
                </a:solidFill>
                <a:latin typeface="微软雅黑" panose="020B0503020204020204" charset="-122"/>
                <a:ea typeface="微软雅黑" panose="020B0503020204020204" charset="-122"/>
              </a:rPr>
              <a:t>泳道图</a:t>
            </a:r>
            <a:endParaRPr lang="zh-CN" altLang="en-US" sz="2800" dirty="0">
              <a:solidFill>
                <a:schemeClr val="bg1"/>
              </a:solidFill>
              <a:latin typeface="微软雅黑" panose="020B0503020204020204" charset="-122"/>
              <a:ea typeface="微软雅黑" panose="020B0503020204020204" charset="-122"/>
            </a:endParaRPr>
          </a:p>
        </p:txBody>
      </p:sp>
      <p:cxnSp>
        <p:nvCxnSpPr>
          <p:cNvPr id="7" name="Straight Connector 12"/>
          <p:cNvCxnSpPr/>
          <p:nvPr/>
        </p:nvCxnSpPr>
        <p:spPr>
          <a:xfrm>
            <a:off x="8456792" y="469156"/>
            <a:ext cx="0" cy="539496"/>
          </a:xfrm>
          <a:prstGeom prst="line">
            <a:avLst/>
          </a:prstGeom>
          <a:noFill/>
          <a:ln w="19050" cap="flat" cmpd="sng" algn="ctr">
            <a:solidFill>
              <a:srgbClr val="88AFFF"/>
            </a:solidFill>
            <a:prstDash val="solid"/>
          </a:ln>
          <a:effectLst/>
        </p:spPr>
        <p:style>
          <a:lnRef idx="1">
            <a:schemeClr val="accent1"/>
          </a:lnRef>
          <a:fillRef idx="0">
            <a:schemeClr val="accent1"/>
          </a:fillRef>
          <a:effectRef idx="0">
            <a:schemeClr val="accent1"/>
          </a:effectRef>
          <a:fontRef idx="minor">
            <a:schemeClr val="tx1"/>
          </a:fontRef>
        </p:style>
      </p:cxnSp>
      <p:pic>
        <p:nvPicPr>
          <p:cNvPr id="11" name="图片 8"/>
          <p:cNvPicPr>
            <a:picLocks noChangeAspect="1"/>
          </p:cNvPicPr>
          <p:nvPr/>
        </p:nvPicPr>
        <p:blipFill>
          <a:blip r:embed="rId1"/>
          <a:stretch>
            <a:fillRect/>
          </a:stretch>
        </p:blipFill>
        <p:spPr>
          <a:xfrm>
            <a:off x="3190240" y="1111250"/>
            <a:ext cx="3813810" cy="3719830"/>
          </a:xfrm>
          <a:prstGeom prst="rect">
            <a:avLst/>
          </a:prstGeom>
          <a:noFill/>
          <a:ln>
            <a:noFill/>
          </a:ln>
        </p:spPr>
      </p:pic>
      <p:sp>
        <p:nvSpPr>
          <p:cNvPr id="23" name="TextBox 13"/>
          <p:cNvSpPr>
            <a:spLocks noChangeArrowheads="1"/>
          </p:cNvSpPr>
          <p:nvPr/>
        </p:nvSpPr>
        <p:spPr bwMode="auto">
          <a:xfrm>
            <a:off x="1699895" y="1910715"/>
            <a:ext cx="507365" cy="13220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p>
            <a:pPr algn="r"/>
            <a:r>
              <a:rPr lang="zh-CN" altLang="en-US" sz="2000" b="1" dirty="0" smtClean="0">
                <a:latin typeface="微软雅黑" panose="020B0503020204020204" charset="-122"/>
                <a:ea typeface="微软雅黑" panose="020B0503020204020204" charset="-122"/>
                <a:sym typeface="方正正大黑简体" pitchFamily="2" charset="-122"/>
              </a:rPr>
              <a:t>深</a:t>
            </a:r>
            <a:endParaRPr lang="zh-CN" altLang="en-US" sz="2000" b="1" dirty="0" smtClean="0">
              <a:latin typeface="微软雅黑" panose="020B0503020204020204" charset="-122"/>
              <a:ea typeface="微软雅黑" panose="020B0503020204020204" charset="-122"/>
              <a:sym typeface="方正正大黑简体" pitchFamily="2" charset="-122"/>
            </a:endParaRPr>
          </a:p>
          <a:p>
            <a:pPr algn="r"/>
            <a:r>
              <a:rPr lang="zh-CN" altLang="en-US" sz="2000" b="1" dirty="0" smtClean="0">
                <a:latin typeface="微软雅黑" panose="020B0503020204020204" charset="-122"/>
                <a:ea typeface="微软雅黑" panose="020B0503020204020204" charset="-122"/>
                <a:sym typeface="方正正大黑简体" pitchFamily="2" charset="-122"/>
              </a:rPr>
              <a:t>夜</a:t>
            </a:r>
            <a:endParaRPr lang="zh-CN" altLang="en-US" sz="2000" b="1" dirty="0" smtClean="0">
              <a:latin typeface="微软雅黑" panose="020B0503020204020204" charset="-122"/>
              <a:ea typeface="微软雅黑" panose="020B0503020204020204" charset="-122"/>
              <a:sym typeface="方正正大黑简体" pitchFamily="2" charset="-122"/>
            </a:endParaRPr>
          </a:p>
          <a:p>
            <a:pPr algn="r"/>
            <a:r>
              <a:rPr lang="zh-CN" altLang="en-US" sz="2000" b="1" dirty="0" smtClean="0">
                <a:latin typeface="微软雅黑" panose="020B0503020204020204" charset="-122"/>
                <a:ea typeface="微软雅黑" panose="020B0503020204020204" charset="-122"/>
                <a:sym typeface="方正正大黑简体" pitchFamily="2" charset="-122"/>
              </a:rPr>
              <a:t>食</a:t>
            </a:r>
            <a:endParaRPr lang="zh-CN" altLang="en-US" sz="2000" b="1" dirty="0" smtClean="0">
              <a:latin typeface="微软雅黑" panose="020B0503020204020204" charset="-122"/>
              <a:ea typeface="微软雅黑" panose="020B0503020204020204" charset="-122"/>
              <a:sym typeface="方正正大黑简体" pitchFamily="2" charset="-122"/>
            </a:endParaRPr>
          </a:p>
          <a:p>
            <a:pPr algn="r"/>
            <a:r>
              <a:rPr lang="zh-CN" altLang="en-US" sz="2000" b="1" dirty="0" smtClean="0">
                <a:latin typeface="微软雅黑" panose="020B0503020204020204" charset="-122"/>
                <a:ea typeface="微软雅黑" panose="020B0503020204020204" charset="-122"/>
                <a:sym typeface="方正正大黑简体" pitchFamily="2" charset="-122"/>
              </a:rPr>
              <a:t>堂</a:t>
            </a:r>
            <a:endParaRPr lang="zh-CN" altLang="en-US" sz="2000" b="1" dirty="0" smtClean="0">
              <a:latin typeface="微软雅黑" panose="020B0503020204020204" charset="-122"/>
              <a:ea typeface="微软雅黑" panose="020B0503020204020204" charset="-122"/>
              <a:sym typeface="方正正大黑简体" pitchFamily="2" charset="-122"/>
            </a:endParaRPr>
          </a:p>
        </p:txBody>
      </p:sp>
      <p:sp>
        <p:nvSpPr>
          <p:cNvPr id="8" name="矩形 7"/>
          <p:cNvSpPr/>
          <p:nvPr/>
        </p:nvSpPr>
        <p:spPr>
          <a:xfrm>
            <a:off x="2578735" y="1094105"/>
            <a:ext cx="5011420" cy="3736975"/>
          </a:xfrm>
          <a:prstGeom prst="rect">
            <a:avLst/>
          </a:prstGeom>
          <a:noFill/>
          <a:ln w="12700" cmpd="sng">
            <a:solidFill>
              <a:schemeClr val="bg1"/>
            </a:solidFill>
            <a:miter lim="800000"/>
          </a:ln>
        </p:spPr>
        <p:txBody>
          <a:bodyPr anchor="ctr"/>
          <a:p>
            <a:endParaRPr lang="zh-CN" altLang="en-US">
              <a:solidFill>
                <a:schemeClr val="tx1"/>
              </a:solidFill>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par>
                          <p:cTn id="8" fill="hold">
                            <p:stCondLst>
                              <p:cond delay="500"/>
                            </p:stCondLst>
                            <p:childTnLst>
                              <p:par>
                                <p:cTn id="9" presetID="41" presetClass="entr" presetSubtype="0" fill="hold" grpId="0" nodeType="afterEffect">
                                  <p:stCondLst>
                                    <p:cond delay="0"/>
                                  </p:stCondLst>
                                  <p:iterate type="lt">
                                    <p:tmPct val="10000"/>
                                  </p:iterate>
                                  <p:childTnLst>
                                    <p:set>
                                      <p:cBhvr>
                                        <p:cTn id="10" dur="1" fill="hold">
                                          <p:stCondLst>
                                            <p:cond delay="0"/>
                                          </p:stCondLst>
                                        </p:cTn>
                                        <p:tgtEl>
                                          <p:spTgt spid="23"/>
                                        </p:tgtEl>
                                        <p:attrNameLst>
                                          <p:attrName>style.visibility</p:attrName>
                                        </p:attrNameLst>
                                      </p:cBhvr>
                                      <p:to>
                                        <p:strVal val="visible"/>
                                      </p:to>
                                    </p:set>
                                    <p:anim calcmode="lin" valueType="num">
                                      <p:cBhvr>
                                        <p:cTn id="11" dur="500" fill="hold"/>
                                        <p:tgtEl>
                                          <p:spTgt spid="23"/>
                                        </p:tgtEl>
                                        <p:attrNameLst>
                                          <p:attrName>ppt_x</p:attrName>
                                        </p:attrNameLst>
                                      </p:cBhvr>
                                      <p:tavLst>
                                        <p:tav tm="0">
                                          <p:val>
                                            <p:strVal val="#ppt_x"/>
                                          </p:val>
                                        </p:tav>
                                        <p:tav tm="50000">
                                          <p:val>
                                            <p:strVal val="#ppt_x+.1"/>
                                          </p:val>
                                        </p:tav>
                                        <p:tav tm="100000">
                                          <p:val>
                                            <p:strVal val="#ppt_x"/>
                                          </p:val>
                                        </p:tav>
                                      </p:tavLst>
                                    </p:anim>
                                    <p:anim calcmode="lin" valueType="num">
                                      <p:cBhvr>
                                        <p:cTn id="12" dur="500" fill="hold"/>
                                        <p:tgtEl>
                                          <p:spTgt spid="23"/>
                                        </p:tgtEl>
                                        <p:attrNameLst>
                                          <p:attrName>ppt_y</p:attrName>
                                        </p:attrNameLst>
                                      </p:cBhvr>
                                      <p:tavLst>
                                        <p:tav tm="0">
                                          <p:val>
                                            <p:strVal val="#ppt_y"/>
                                          </p:val>
                                        </p:tav>
                                        <p:tav tm="100000">
                                          <p:val>
                                            <p:strVal val="#ppt_y"/>
                                          </p:val>
                                        </p:tav>
                                      </p:tavLst>
                                    </p:anim>
                                    <p:anim calcmode="lin" valueType="num">
                                      <p:cBhvr>
                                        <p:cTn id="13" dur="500" fill="hold"/>
                                        <p:tgtEl>
                                          <p:spTgt spid="23"/>
                                        </p:tgtEl>
                                        <p:attrNameLst>
                                          <p:attrName>ppt_h</p:attrName>
                                        </p:attrNameLst>
                                      </p:cBhvr>
                                      <p:tavLst>
                                        <p:tav tm="0">
                                          <p:val>
                                            <p:strVal val="#ppt_h/10"/>
                                          </p:val>
                                        </p:tav>
                                        <p:tav tm="50000">
                                          <p:val>
                                            <p:strVal val="#ppt_h+.01"/>
                                          </p:val>
                                        </p:tav>
                                        <p:tav tm="100000">
                                          <p:val>
                                            <p:strVal val="#ppt_h"/>
                                          </p:val>
                                        </p:tav>
                                      </p:tavLst>
                                    </p:anim>
                                    <p:anim calcmode="lin" valueType="num">
                                      <p:cBhvr>
                                        <p:cTn id="14" dur="500" fill="hold"/>
                                        <p:tgtEl>
                                          <p:spTgt spid="23"/>
                                        </p:tgtEl>
                                        <p:attrNameLst>
                                          <p:attrName>ppt_w</p:attrName>
                                        </p:attrNameLst>
                                      </p:cBhvr>
                                      <p:tavLst>
                                        <p:tav tm="0">
                                          <p:val>
                                            <p:strVal val="#ppt_w/10"/>
                                          </p:val>
                                        </p:tav>
                                        <p:tav tm="50000">
                                          <p:val>
                                            <p:strVal val="#ppt_w+.01"/>
                                          </p:val>
                                        </p:tav>
                                        <p:tav tm="100000">
                                          <p:val>
                                            <p:strVal val="#ppt_w"/>
                                          </p:val>
                                        </p:tav>
                                      </p:tavLst>
                                    </p:anim>
                                    <p:animEffect>
                                      <p:cBhvr>
                                        <p:cTn id="15" dur="500" tmFilter="0,0; .5, 1; 1, 1"/>
                                        <p:tgtEl>
                                          <p:spTgt spid="23"/>
                                        </p:tgtEl>
                                      </p:cBhvr>
                                    </p:animEffect>
                                  </p:childTnLst>
                                </p:cTn>
                              </p:par>
                            </p:childTnLst>
                          </p:cTn>
                        </p:par>
                        <p:par>
                          <p:cTn id="16" fill="hold">
                            <p:stCondLst>
                              <p:cond delay="1149"/>
                            </p:stCondLst>
                            <p:childTnLst>
                              <p:par>
                                <p:cTn id="17" presetID="22" presetClass="entr" presetSubtype="1" fill="hold" grpId="0"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wipe(up)">
                                      <p:cBhvr>
                                        <p:cTn id="19" dur="500"/>
                                        <p:tgtEl>
                                          <p:spTgt spid="8"/>
                                        </p:tgtEl>
                                      </p:cBhvr>
                                    </p:animEffect>
                                  </p:childTnLst>
                                </p:cTn>
                              </p:par>
                            </p:childTnLst>
                          </p:cTn>
                        </p:par>
                        <p:par>
                          <p:cTn id="20" fill="hold">
                            <p:stCondLst>
                              <p:cond delay="1649"/>
                            </p:stCondLst>
                            <p:childTnLst>
                              <p:par>
                                <p:cTn id="21" presetID="8" presetClass="entr" presetSubtype="16" fill="hold" nodeType="after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diamond(in)">
                                      <p:cBhvr>
                                        <p:cTn id="23" dur="2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bldLvl="0" autoUpdateAnimBg="0"/>
      <p:bldP spid="8" grpId="0" bldLvl="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13" name="Group 2387"/>
          <p:cNvGrpSpPr/>
          <p:nvPr/>
        </p:nvGrpSpPr>
        <p:grpSpPr>
          <a:xfrm>
            <a:off x="1502238" y="671032"/>
            <a:ext cx="915587" cy="710449"/>
            <a:chOff x="0" y="0"/>
            <a:chExt cx="2614620" cy="2028814"/>
          </a:xfrm>
          <a:solidFill>
            <a:schemeClr val="bg1"/>
          </a:solidFill>
        </p:grpSpPr>
        <p:sp>
          <p:nvSpPr>
            <p:cNvPr id="14" name="Shape 2385"/>
            <p:cNvSpPr/>
            <p:nvPr/>
          </p:nvSpPr>
          <p:spPr>
            <a:xfrm>
              <a:off x="563550" y="1172184"/>
              <a:ext cx="841753" cy="325777"/>
            </a:xfrm>
            <a:custGeom>
              <a:avLst/>
              <a:gdLst/>
              <a:ahLst/>
              <a:cxnLst>
                <a:cxn ang="0">
                  <a:pos x="wd2" y="hd2"/>
                </a:cxn>
                <a:cxn ang="5400000">
                  <a:pos x="wd2" y="hd2"/>
                </a:cxn>
                <a:cxn ang="10800000">
                  <a:pos x="wd2" y="hd2"/>
                </a:cxn>
                <a:cxn ang="16200000">
                  <a:pos x="wd2" y="hd2"/>
                </a:cxn>
              </a:cxnLst>
              <a:rect l="0" t="0" r="r" b="b"/>
              <a:pathLst>
                <a:path w="21216" h="20708" extrusionOk="0">
                  <a:moveTo>
                    <a:pt x="19886" y="19753"/>
                  </a:moveTo>
                  <a:cubicBezTo>
                    <a:pt x="21177" y="17822"/>
                    <a:pt x="21600" y="13604"/>
                    <a:pt x="20834" y="10348"/>
                  </a:cubicBezTo>
                  <a:cubicBezTo>
                    <a:pt x="20071" y="7103"/>
                    <a:pt x="18404" y="6028"/>
                    <a:pt x="17118" y="7952"/>
                  </a:cubicBezTo>
                  <a:lnTo>
                    <a:pt x="376" y="0"/>
                  </a:lnTo>
                  <a:lnTo>
                    <a:pt x="0" y="4080"/>
                  </a:lnTo>
                  <a:lnTo>
                    <a:pt x="16205" y="17511"/>
                  </a:lnTo>
                  <a:lnTo>
                    <a:pt x="16254" y="17693"/>
                  </a:lnTo>
                  <a:cubicBezTo>
                    <a:pt x="17053" y="20692"/>
                    <a:pt x="18651" y="21600"/>
                    <a:pt x="19886" y="19753"/>
                  </a:cubicBezTo>
                  <a:cubicBezTo>
                    <a:pt x="19886" y="19753"/>
                    <a:pt x="19886" y="19753"/>
                    <a:pt x="19886" y="19753"/>
                  </a:cubicBezTo>
                  <a:close/>
                </a:path>
              </a:pathLst>
            </a:custGeom>
            <a:grpFill/>
            <a:ln w="12700" cap="flat">
              <a:noFill/>
              <a:miter lim="400000"/>
            </a:ln>
            <a:effectLst/>
          </p:spPr>
          <p:txBody>
            <a:bodyPr wrap="square" lIns="28123" tIns="28123" rIns="28123" bIns="28123" numCol="1" anchor="ctr">
              <a:noAutofit/>
            </a:bodyPr>
            <a:p>
              <a:pPr lvl="0">
                <a:defRPr sz="3200">
                  <a:solidFill>
                    <a:srgbClr val="FFFFFF"/>
                  </a:solidFill>
                  <a:latin typeface="Helvetica Light"/>
                  <a:ea typeface="Helvetica Light"/>
                  <a:cs typeface="Helvetica Light"/>
                  <a:sym typeface="Helvetica Light"/>
                </a:defRPr>
              </a:pPr>
              <a:endParaRPr sz="2360">
                <a:solidFill>
                  <a:schemeClr val="accent1"/>
                </a:solidFill>
                <a:latin typeface="微软雅黑" panose="020B0503020204020204" charset="-122"/>
                <a:ea typeface="微软雅黑" panose="020B0503020204020204" charset="-122"/>
              </a:endParaRPr>
            </a:p>
          </p:txBody>
        </p:sp>
        <p:sp>
          <p:nvSpPr>
            <p:cNvPr id="15" name="Shape 2386"/>
            <p:cNvSpPr/>
            <p:nvPr/>
          </p:nvSpPr>
          <p:spPr>
            <a:xfrm>
              <a:off x="0" y="0"/>
              <a:ext cx="2614621" cy="2028815"/>
            </a:xfrm>
            <a:custGeom>
              <a:avLst/>
              <a:gdLst/>
              <a:ahLst/>
              <a:cxnLst>
                <a:cxn ang="0">
                  <a:pos x="wd2" y="hd2"/>
                </a:cxn>
                <a:cxn ang="5400000">
                  <a:pos x="wd2" y="hd2"/>
                </a:cxn>
                <a:cxn ang="10800000">
                  <a:pos x="wd2" y="hd2"/>
                </a:cxn>
                <a:cxn ang="16200000">
                  <a:pos x="wd2" y="hd2"/>
                </a:cxn>
              </a:cxnLst>
              <a:rect l="0" t="0" r="r" b="b"/>
              <a:pathLst>
                <a:path w="21600" h="21600" extrusionOk="0">
                  <a:moveTo>
                    <a:pt x="10799" y="0"/>
                  </a:moveTo>
                  <a:cubicBezTo>
                    <a:pt x="4845" y="0"/>
                    <a:pt x="0" y="6244"/>
                    <a:pt x="0" y="13917"/>
                  </a:cubicBezTo>
                  <a:cubicBezTo>
                    <a:pt x="0" y="16594"/>
                    <a:pt x="592" y="19197"/>
                    <a:pt x="1714" y="21439"/>
                  </a:cubicBezTo>
                  <a:lnTo>
                    <a:pt x="1796" y="21600"/>
                  </a:lnTo>
                  <a:lnTo>
                    <a:pt x="3140" y="21600"/>
                  </a:lnTo>
                  <a:lnTo>
                    <a:pt x="4959" y="19550"/>
                  </a:lnTo>
                  <a:lnTo>
                    <a:pt x="4174" y="18388"/>
                  </a:lnTo>
                  <a:lnTo>
                    <a:pt x="2397" y="20385"/>
                  </a:lnTo>
                  <a:lnTo>
                    <a:pt x="2340" y="20260"/>
                  </a:lnTo>
                  <a:cubicBezTo>
                    <a:pt x="1465" y="18333"/>
                    <a:pt x="1004" y="16138"/>
                    <a:pt x="1004" y="13917"/>
                  </a:cubicBezTo>
                  <a:cubicBezTo>
                    <a:pt x="1004" y="13853"/>
                    <a:pt x="1005" y="13791"/>
                    <a:pt x="1011" y="13710"/>
                  </a:cubicBezTo>
                  <a:lnTo>
                    <a:pt x="1018" y="13477"/>
                  </a:lnTo>
                  <a:lnTo>
                    <a:pt x="3181" y="13475"/>
                  </a:lnTo>
                  <a:lnTo>
                    <a:pt x="3181" y="11932"/>
                  </a:lnTo>
                  <a:lnTo>
                    <a:pt x="1135" y="11932"/>
                  </a:lnTo>
                  <a:lnTo>
                    <a:pt x="1152" y="11789"/>
                  </a:lnTo>
                  <a:cubicBezTo>
                    <a:pt x="1437" y="9638"/>
                    <a:pt x="2148" y="7613"/>
                    <a:pt x="3212" y="5935"/>
                  </a:cubicBezTo>
                  <a:lnTo>
                    <a:pt x="3277" y="5832"/>
                  </a:lnTo>
                  <a:lnTo>
                    <a:pt x="4802" y="7793"/>
                  </a:lnTo>
                  <a:lnTo>
                    <a:pt x="5650" y="6705"/>
                  </a:lnTo>
                  <a:lnTo>
                    <a:pt x="4108" y="4715"/>
                  </a:lnTo>
                  <a:lnTo>
                    <a:pt x="4179" y="4630"/>
                  </a:lnTo>
                  <a:cubicBezTo>
                    <a:pt x="5770" y="2746"/>
                    <a:pt x="7733" y="1614"/>
                    <a:pt x="9860" y="1353"/>
                  </a:cubicBezTo>
                  <a:lnTo>
                    <a:pt x="9962" y="1339"/>
                  </a:lnTo>
                  <a:lnTo>
                    <a:pt x="9964" y="4558"/>
                  </a:lnTo>
                  <a:lnTo>
                    <a:pt x="11160" y="4558"/>
                  </a:lnTo>
                  <a:lnTo>
                    <a:pt x="11160" y="1314"/>
                  </a:lnTo>
                  <a:lnTo>
                    <a:pt x="11257" y="1321"/>
                  </a:lnTo>
                  <a:cubicBezTo>
                    <a:pt x="13615" y="1462"/>
                    <a:pt x="15852" y="2693"/>
                    <a:pt x="17557" y="4787"/>
                  </a:cubicBezTo>
                  <a:lnTo>
                    <a:pt x="17625" y="4872"/>
                  </a:lnTo>
                  <a:lnTo>
                    <a:pt x="16047" y="6910"/>
                  </a:lnTo>
                  <a:lnTo>
                    <a:pt x="16895" y="8001"/>
                  </a:lnTo>
                  <a:lnTo>
                    <a:pt x="18432" y="6015"/>
                  </a:lnTo>
                  <a:lnTo>
                    <a:pt x="18498" y="6124"/>
                  </a:lnTo>
                  <a:cubicBezTo>
                    <a:pt x="19502" y="7766"/>
                    <a:pt x="20176" y="9725"/>
                    <a:pt x="20448" y="11789"/>
                  </a:cubicBezTo>
                  <a:lnTo>
                    <a:pt x="20466" y="11932"/>
                  </a:lnTo>
                  <a:lnTo>
                    <a:pt x="18340" y="11934"/>
                  </a:lnTo>
                  <a:lnTo>
                    <a:pt x="18340" y="13477"/>
                  </a:lnTo>
                  <a:lnTo>
                    <a:pt x="20582" y="13477"/>
                  </a:lnTo>
                  <a:lnTo>
                    <a:pt x="20591" y="13726"/>
                  </a:lnTo>
                  <a:cubicBezTo>
                    <a:pt x="20595" y="13791"/>
                    <a:pt x="20596" y="13853"/>
                    <a:pt x="20596" y="13917"/>
                  </a:cubicBezTo>
                  <a:cubicBezTo>
                    <a:pt x="20596" y="16131"/>
                    <a:pt x="20140" y="18314"/>
                    <a:pt x="19274" y="20233"/>
                  </a:cubicBezTo>
                  <a:lnTo>
                    <a:pt x="19212" y="20369"/>
                  </a:lnTo>
                  <a:lnTo>
                    <a:pt x="17539" y="18215"/>
                  </a:lnTo>
                  <a:lnTo>
                    <a:pt x="16694" y="19306"/>
                  </a:lnTo>
                  <a:lnTo>
                    <a:pt x="18473" y="21600"/>
                  </a:lnTo>
                  <a:lnTo>
                    <a:pt x="19806" y="21600"/>
                  </a:lnTo>
                  <a:lnTo>
                    <a:pt x="19886" y="21439"/>
                  </a:lnTo>
                  <a:cubicBezTo>
                    <a:pt x="21008" y="19193"/>
                    <a:pt x="21600" y="16592"/>
                    <a:pt x="21600" y="13917"/>
                  </a:cubicBezTo>
                  <a:cubicBezTo>
                    <a:pt x="21600" y="6244"/>
                    <a:pt x="16755" y="0"/>
                    <a:pt x="10799" y="0"/>
                  </a:cubicBezTo>
                  <a:cubicBezTo>
                    <a:pt x="10799" y="0"/>
                    <a:pt x="10799" y="0"/>
                    <a:pt x="10799" y="0"/>
                  </a:cubicBezTo>
                  <a:close/>
                </a:path>
              </a:pathLst>
            </a:custGeom>
            <a:grpFill/>
            <a:ln w="12700" cap="flat">
              <a:noFill/>
              <a:miter lim="400000"/>
            </a:ln>
            <a:effectLst/>
          </p:spPr>
          <p:txBody>
            <a:bodyPr wrap="square" lIns="28123" tIns="28123" rIns="28123" bIns="28123" numCol="1" anchor="ctr">
              <a:noAutofit/>
            </a:bodyPr>
            <a:p>
              <a:pPr lvl="0">
                <a:defRPr sz="3200">
                  <a:solidFill>
                    <a:srgbClr val="FFFFFF"/>
                  </a:solidFill>
                  <a:latin typeface="Helvetica Light"/>
                  <a:ea typeface="Helvetica Light"/>
                  <a:cs typeface="Helvetica Light"/>
                  <a:sym typeface="Helvetica Light"/>
                </a:defRPr>
              </a:pPr>
              <a:endParaRPr sz="2360">
                <a:solidFill>
                  <a:schemeClr val="accent1"/>
                </a:solidFill>
                <a:latin typeface="微软雅黑" panose="020B0503020204020204" charset="-122"/>
                <a:ea typeface="微软雅黑" panose="020B0503020204020204" charset="-122"/>
              </a:endParaRPr>
            </a:p>
          </p:txBody>
        </p:sp>
      </p:grpSp>
      <p:sp>
        <p:nvSpPr>
          <p:cNvPr id="5" name="Text Placeholder 8"/>
          <p:cNvSpPr txBox="1"/>
          <p:nvPr/>
        </p:nvSpPr>
        <p:spPr>
          <a:xfrm>
            <a:off x="4598670" y="469265"/>
            <a:ext cx="3858260" cy="457200"/>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r">
              <a:buNone/>
            </a:pPr>
            <a:r>
              <a:rPr lang="zh-CN" altLang="en-US" sz="2800" dirty="0">
                <a:solidFill>
                  <a:schemeClr val="bg1"/>
                </a:solidFill>
                <a:latin typeface="微软雅黑" panose="020B0503020204020204" charset="-122"/>
                <a:ea typeface="微软雅黑" panose="020B0503020204020204" charset="-122"/>
              </a:rPr>
              <a:t>泳道图</a:t>
            </a:r>
            <a:endParaRPr lang="zh-CN" altLang="en-US" sz="2800" dirty="0">
              <a:solidFill>
                <a:schemeClr val="bg1"/>
              </a:solidFill>
              <a:latin typeface="微软雅黑" panose="020B0503020204020204" charset="-122"/>
              <a:ea typeface="微软雅黑" panose="020B0503020204020204" charset="-122"/>
            </a:endParaRPr>
          </a:p>
        </p:txBody>
      </p:sp>
      <p:cxnSp>
        <p:nvCxnSpPr>
          <p:cNvPr id="7" name="Straight Connector 12"/>
          <p:cNvCxnSpPr/>
          <p:nvPr/>
        </p:nvCxnSpPr>
        <p:spPr>
          <a:xfrm>
            <a:off x="8456792" y="469156"/>
            <a:ext cx="0" cy="539496"/>
          </a:xfrm>
          <a:prstGeom prst="line">
            <a:avLst/>
          </a:prstGeom>
          <a:noFill/>
          <a:ln w="19050" cap="flat" cmpd="sng" algn="ctr">
            <a:solidFill>
              <a:srgbClr val="88AFFF"/>
            </a:solidFill>
            <a:prstDash val="solid"/>
          </a:ln>
          <a:effectLst/>
        </p:spPr>
        <p:style>
          <a:lnRef idx="1">
            <a:schemeClr val="accent1"/>
          </a:lnRef>
          <a:fillRef idx="0">
            <a:schemeClr val="accent1"/>
          </a:fillRef>
          <a:effectRef idx="0">
            <a:schemeClr val="accent1"/>
          </a:effectRef>
          <a:fontRef idx="minor">
            <a:schemeClr val="tx1"/>
          </a:fontRef>
        </p:style>
      </p:cxnSp>
      <p:sp>
        <p:nvSpPr>
          <p:cNvPr id="23" name="TextBox 13"/>
          <p:cNvSpPr>
            <a:spLocks noChangeArrowheads="1"/>
          </p:cNvSpPr>
          <p:nvPr/>
        </p:nvSpPr>
        <p:spPr bwMode="auto">
          <a:xfrm>
            <a:off x="1706880" y="1910715"/>
            <a:ext cx="507365" cy="13220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p>
            <a:pPr algn="r"/>
            <a:r>
              <a:rPr lang="zh-CN" altLang="en-US" sz="2000" b="1" dirty="0" smtClean="0">
                <a:latin typeface="微软雅黑" panose="020B0503020204020204" charset="-122"/>
                <a:ea typeface="微软雅黑" panose="020B0503020204020204" charset="-122"/>
                <a:sym typeface="方正正大黑简体" pitchFamily="2" charset="-122"/>
              </a:rPr>
              <a:t>个人主页</a:t>
            </a:r>
            <a:endParaRPr lang="zh-CN" altLang="en-US" sz="2000" b="1" dirty="0" smtClean="0">
              <a:latin typeface="微软雅黑" panose="020B0503020204020204" charset="-122"/>
              <a:ea typeface="微软雅黑" panose="020B0503020204020204" charset="-122"/>
              <a:sym typeface="方正正大黑简体" pitchFamily="2" charset="-122"/>
            </a:endParaRPr>
          </a:p>
        </p:txBody>
      </p:sp>
      <p:sp>
        <p:nvSpPr>
          <p:cNvPr id="8" name="矩形 7"/>
          <p:cNvSpPr/>
          <p:nvPr/>
        </p:nvSpPr>
        <p:spPr>
          <a:xfrm>
            <a:off x="2578735" y="1094105"/>
            <a:ext cx="5011420" cy="3736975"/>
          </a:xfrm>
          <a:prstGeom prst="rect">
            <a:avLst/>
          </a:prstGeom>
          <a:noFill/>
          <a:ln w="12700" cmpd="sng">
            <a:solidFill>
              <a:schemeClr val="bg1"/>
            </a:solidFill>
            <a:miter lim="800000"/>
          </a:ln>
        </p:spPr>
        <p:txBody>
          <a:bodyPr anchor="ctr"/>
          <a:p>
            <a:endParaRPr lang="zh-CN" altLang="en-US">
              <a:solidFill>
                <a:schemeClr val="tx1"/>
              </a:solidFill>
              <a:latin typeface="微软雅黑" panose="020B0503020204020204" charset="-122"/>
              <a:ea typeface="微软雅黑" panose="020B0503020204020204" charset="-122"/>
            </a:endParaRPr>
          </a:p>
        </p:txBody>
      </p:sp>
      <p:pic>
        <p:nvPicPr>
          <p:cNvPr id="2" name="图片 6"/>
          <p:cNvPicPr>
            <a:picLocks noChangeAspect="1"/>
          </p:cNvPicPr>
          <p:nvPr/>
        </p:nvPicPr>
        <p:blipFill>
          <a:blip r:embed="rId1"/>
          <a:stretch>
            <a:fillRect/>
          </a:stretch>
        </p:blipFill>
        <p:spPr>
          <a:xfrm>
            <a:off x="3046095" y="1103630"/>
            <a:ext cx="4244340" cy="3717925"/>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23"/>
                                        </p:tgtEl>
                                        <p:attrNameLst>
                                          <p:attrName>style.visibility</p:attrName>
                                        </p:attrNameLst>
                                      </p:cBhvr>
                                      <p:to>
                                        <p:strVal val="visible"/>
                                      </p:to>
                                    </p:set>
                                    <p:anim calcmode="lin" valueType="num">
                                      <p:cBhvr>
                                        <p:cTn id="7" dur="500" fill="hold"/>
                                        <p:tgtEl>
                                          <p:spTgt spid="23"/>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23"/>
                                        </p:tgtEl>
                                        <p:attrNameLst>
                                          <p:attrName>ppt_y</p:attrName>
                                        </p:attrNameLst>
                                      </p:cBhvr>
                                      <p:tavLst>
                                        <p:tav tm="0">
                                          <p:val>
                                            <p:strVal val="#ppt_y"/>
                                          </p:val>
                                        </p:tav>
                                        <p:tav tm="100000">
                                          <p:val>
                                            <p:strVal val="#ppt_y"/>
                                          </p:val>
                                        </p:tav>
                                      </p:tavLst>
                                    </p:anim>
                                    <p:anim calcmode="lin" valueType="num">
                                      <p:cBhvr>
                                        <p:cTn id="9" dur="500" fill="hold"/>
                                        <p:tgtEl>
                                          <p:spTgt spid="23"/>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23"/>
                                        </p:tgtEl>
                                        <p:attrNameLst>
                                          <p:attrName>ppt_w</p:attrName>
                                        </p:attrNameLst>
                                      </p:cBhvr>
                                      <p:tavLst>
                                        <p:tav tm="0">
                                          <p:val>
                                            <p:strVal val="#ppt_w/10"/>
                                          </p:val>
                                        </p:tav>
                                        <p:tav tm="50000">
                                          <p:val>
                                            <p:strVal val="#ppt_w+.01"/>
                                          </p:val>
                                        </p:tav>
                                        <p:tav tm="100000">
                                          <p:val>
                                            <p:strVal val="#ppt_w"/>
                                          </p:val>
                                        </p:tav>
                                      </p:tavLst>
                                    </p:anim>
                                    <p:animEffect>
                                      <p:cBhvr>
                                        <p:cTn id="11" dur="500" tmFilter="0,0; .5, 1; 1, 1"/>
                                        <p:tgtEl>
                                          <p:spTgt spid="23"/>
                                        </p:tgtEl>
                                      </p:cBhvr>
                                    </p:animEffect>
                                  </p:childTnLst>
                                </p:cTn>
                              </p:par>
                            </p:childTnLst>
                          </p:cTn>
                        </p:par>
                        <p:par>
                          <p:cTn id="12" fill="hold">
                            <p:stCondLst>
                              <p:cond delay="649"/>
                            </p:stCondLst>
                            <p:childTnLst>
                              <p:par>
                                <p:cTn id="13" presetID="22" presetClass="entr" presetSubtype="1"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up)">
                                      <p:cBhvr>
                                        <p:cTn id="15" dur="500"/>
                                        <p:tgtEl>
                                          <p:spTgt spid="8"/>
                                        </p:tgtEl>
                                      </p:cBhvr>
                                    </p:animEffect>
                                  </p:childTnLst>
                                </p:cTn>
                              </p:par>
                            </p:childTnLst>
                          </p:cTn>
                        </p:par>
                        <p:par>
                          <p:cTn id="16" fill="hold">
                            <p:stCondLst>
                              <p:cond delay="1149"/>
                            </p:stCondLst>
                            <p:childTnLst>
                              <p:par>
                                <p:cTn id="17" presetID="8" presetClass="entr" presetSubtype="16" fill="hold" nodeType="after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diamond(in)">
                                      <p:cBhvr>
                                        <p:cTn id="19"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bldLvl="0" autoUpdateAnimBg="0"/>
      <p:bldP spid="8" grpId="0" bldLvl="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13" name="Group 2387"/>
          <p:cNvGrpSpPr/>
          <p:nvPr/>
        </p:nvGrpSpPr>
        <p:grpSpPr>
          <a:xfrm>
            <a:off x="1502238" y="671032"/>
            <a:ext cx="915587" cy="710449"/>
            <a:chOff x="0" y="0"/>
            <a:chExt cx="2614620" cy="2028814"/>
          </a:xfrm>
          <a:solidFill>
            <a:schemeClr val="bg1"/>
          </a:solidFill>
        </p:grpSpPr>
        <p:sp>
          <p:nvSpPr>
            <p:cNvPr id="14" name="Shape 2385"/>
            <p:cNvSpPr/>
            <p:nvPr/>
          </p:nvSpPr>
          <p:spPr>
            <a:xfrm>
              <a:off x="563550" y="1172184"/>
              <a:ext cx="841753" cy="325777"/>
            </a:xfrm>
            <a:custGeom>
              <a:avLst/>
              <a:gdLst/>
              <a:ahLst/>
              <a:cxnLst>
                <a:cxn ang="0">
                  <a:pos x="wd2" y="hd2"/>
                </a:cxn>
                <a:cxn ang="5400000">
                  <a:pos x="wd2" y="hd2"/>
                </a:cxn>
                <a:cxn ang="10800000">
                  <a:pos x="wd2" y="hd2"/>
                </a:cxn>
                <a:cxn ang="16200000">
                  <a:pos x="wd2" y="hd2"/>
                </a:cxn>
              </a:cxnLst>
              <a:rect l="0" t="0" r="r" b="b"/>
              <a:pathLst>
                <a:path w="21216" h="20708" extrusionOk="0">
                  <a:moveTo>
                    <a:pt x="19886" y="19753"/>
                  </a:moveTo>
                  <a:cubicBezTo>
                    <a:pt x="21177" y="17822"/>
                    <a:pt x="21600" y="13604"/>
                    <a:pt x="20834" y="10348"/>
                  </a:cubicBezTo>
                  <a:cubicBezTo>
                    <a:pt x="20071" y="7103"/>
                    <a:pt x="18404" y="6028"/>
                    <a:pt x="17118" y="7952"/>
                  </a:cubicBezTo>
                  <a:lnTo>
                    <a:pt x="376" y="0"/>
                  </a:lnTo>
                  <a:lnTo>
                    <a:pt x="0" y="4080"/>
                  </a:lnTo>
                  <a:lnTo>
                    <a:pt x="16205" y="17511"/>
                  </a:lnTo>
                  <a:lnTo>
                    <a:pt x="16254" y="17693"/>
                  </a:lnTo>
                  <a:cubicBezTo>
                    <a:pt x="17053" y="20692"/>
                    <a:pt x="18651" y="21600"/>
                    <a:pt x="19886" y="19753"/>
                  </a:cubicBezTo>
                  <a:cubicBezTo>
                    <a:pt x="19886" y="19753"/>
                    <a:pt x="19886" y="19753"/>
                    <a:pt x="19886" y="19753"/>
                  </a:cubicBezTo>
                  <a:close/>
                </a:path>
              </a:pathLst>
            </a:custGeom>
            <a:grpFill/>
            <a:ln w="12700" cap="flat">
              <a:noFill/>
              <a:miter lim="400000"/>
            </a:ln>
            <a:effectLst/>
          </p:spPr>
          <p:txBody>
            <a:bodyPr wrap="square" lIns="28123" tIns="28123" rIns="28123" bIns="28123" numCol="1" anchor="ctr">
              <a:noAutofit/>
            </a:bodyPr>
            <a:p>
              <a:pPr lvl="0">
                <a:defRPr sz="3200">
                  <a:solidFill>
                    <a:srgbClr val="FFFFFF"/>
                  </a:solidFill>
                  <a:latin typeface="Helvetica Light"/>
                  <a:ea typeface="Helvetica Light"/>
                  <a:cs typeface="Helvetica Light"/>
                  <a:sym typeface="Helvetica Light"/>
                </a:defRPr>
              </a:pPr>
              <a:endParaRPr sz="2360">
                <a:solidFill>
                  <a:schemeClr val="accent1"/>
                </a:solidFill>
                <a:latin typeface="微软雅黑" panose="020B0503020204020204" charset="-122"/>
                <a:ea typeface="微软雅黑" panose="020B0503020204020204" charset="-122"/>
              </a:endParaRPr>
            </a:p>
          </p:txBody>
        </p:sp>
        <p:sp>
          <p:nvSpPr>
            <p:cNvPr id="15" name="Shape 2386"/>
            <p:cNvSpPr/>
            <p:nvPr/>
          </p:nvSpPr>
          <p:spPr>
            <a:xfrm>
              <a:off x="0" y="0"/>
              <a:ext cx="2614621" cy="2028815"/>
            </a:xfrm>
            <a:custGeom>
              <a:avLst/>
              <a:gdLst/>
              <a:ahLst/>
              <a:cxnLst>
                <a:cxn ang="0">
                  <a:pos x="wd2" y="hd2"/>
                </a:cxn>
                <a:cxn ang="5400000">
                  <a:pos x="wd2" y="hd2"/>
                </a:cxn>
                <a:cxn ang="10800000">
                  <a:pos x="wd2" y="hd2"/>
                </a:cxn>
                <a:cxn ang="16200000">
                  <a:pos x="wd2" y="hd2"/>
                </a:cxn>
              </a:cxnLst>
              <a:rect l="0" t="0" r="r" b="b"/>
              <a:pathLst>
                <a:path w="21600" h="21600" extrusionOk="0">
                  <a:moveTo>
                    <a:pt x="10799" y="0"/>
                  </a:moveTo>
                  <a:cubicBezTo>
                    <a:pt x="4845" y="0"/>
                    <a:pt x="0" y="6244"/>
                    <a:pt x="0" y="13917"/>
                  </a:cubicBezTo>
                  <a:cubicBezTo>
                    <a:pt x="0" y="16594"/>
                    <a:pt x="592" y="19197"/>
                    <a:pt x="1714" y="21439"/>
                  </a:cubicBezTo>
                  <a:lnTo>
                    <a:pt x="1796" y="21600"/>
                  </a:lnTo>
                  <a:lnTo>
                    <a:pt x="3140" y="21600"/>
                  </a:lnTo>
                  <a:lnTo>
                    <a:pt x="4959" y="19550"/>
                  </a:lnTo>
                  <a:lnTo>
                    <a:pt x="4174" y="18388"/>
                  </a:lnTo>
                  <a:lnTo>
                    <a:pt x="2397" y="20385"/>
                  </a:lnTo>
                  <a:lnTo>
                    <a:pt x="2340" y="20260"/>
                  </a:lnTo>
                  <a:cubicBezTo>
                    <a:pt x="1465" y="18333"/>
                    <a:pt x="1004" y="16138"/>
                    <a:pt x="1004" y="13917"/>
                  </a:cubicBezTo>
                  <a:cubicBezTo>
                    <a:pt x="1004" y="13853"/>
                    <a:pt x="1005" y="13791"/>
                    <a:pt x="1011" y="13710"/>
                  </a:cubicBezTo>
                  <a:lnTo>
                    <a:pt x="1018" y="13477"/>
                  </a:lnTo>
                  <a:lnTo>
                    <a:pt x="3181" y="13475"/>
                  </a:lnTo>
                  <a:lnTo>
                    <a:pt x="3181" y="11932"/>
                  </a:lnTo>
                  <a:lnTo>
                    <a:pt x="1135" y="11932"/>
                  </a:lnTo>
                  <a:lnTo>
                    <a:pt x="1152" y="11789"/>
                  </a:lnTo>
                  <a:cubicBezTo>
                    <a:pt x="1437" y="9638"/>
                    <a:pt x="2148" y="7613"/>
                    <a:pt x="3212" y="5935"/>
                  </a:cubicBezTo>
                  <a:lnTo>
                    <a:pt x="3277" y="5832"/>
                  </a:lnTo>
                  <a:lnTo>
                    <a:pt x="4802" y="7793"/>
                  </a:lnTo>
                  <a:lnTo>
                    <a:pt x="5650" y="6705"/>
                  </a:lnTo>
                  <a:lnTo>
                    <a:pt x="4108" y="4715"/>
                  </a:lnTo>
                  <a:lnTo>
                    <a:pt x="4179" y="4630"/>
                  </a:lnTo>
                  <a:cubicBezTo>
                    <a:pt x="5770" y="2746"/>
                    <a:pt x="7733" y="1614"/>
                    <a:pt x="9860" y="1353"/>
                  </a:cubicBezTo>
                  <a:lnTo>
                    <a:pt x="9962" y="1339"/>
                  </a:lnTo>
                  <a:lnTo>
                    <a:pt x="9964" y="4558"/>
                  </a:lnTo>
                  <a:lnTo>
                    <a:pt x="11160" y="4558"/>
                  </a:lnTo>
                  <a:lnTo>
                    <a:pt x="11160" y="1314"/>
                  </a:lnTo>
                  <a:lnTo>
                    <a:pt x="11257" y="1321"/>
                  </a:lnTo>
                  <a:cubicBezTo>
                    <a:pt x="13615" y="1462"/>
                    <a:pt x="15852" y="2693"/>
                    <a:pt x="17557" y="4787"/>
                  </a:cubicBezTo>
                  <a:lnTo>
                    <a:pt x="17625" y="4872"/>
                  </a:lnTo>
                  <a:lnTo>
                    <a:pt x="16047" y="6910"/>
                  </a:lnTo>
                  <a:lnTo>
                    <a:pt x="16895" y="8001"/>
                  </a:lnTo>
                  <a:lnTo>
                    <a:pt x="18432" y="6015"/>
                  </a:lnTo>
                  <a:lnTo>
                    <a:pt x="18498" y="6124"/>
                  </a:lnTo>
                  <a:cubicBezTo>
                    <a:pt x="19502" y="7766"/>
                    <a:pt x="20176" y="9725"/>
                    <a:pt x="20448" y="11789"/>
                  </a:cubicBezTo>
                  <a:lnTo>
                    <a:pt x="20466" y="11932"/>
                  </a:lnTo>
                  <a:lnTo>
                    <a:pt x="18340" y="11934"/>
                  </a:lnTo>
                  <a:lnTo>
                    <a:pt x="18340" y="13477"/>
                  </a:lnTo>
                  <a:lnTo>
                    <a:pt x="20582" y="13477"/>
                  </a:lnTo>
                  <a:lnTo>
                    <a:pt x="20591" y="13726"/>
                  </a:lnTo>
                  <a:cubicBezTo>
                    <a:pt x="20595" y="13791"/>
                    <a:pt x="20596" y="13853"/>
                    <a:pt x="20596" y="13917"/>
                  </a:cubicBezTo>
                  <a:cubicBezTo>
                    <a:pt x="20596" y="16131"/>
                    <a:pt x="20140" y="18314"/>
                    <a:pt x="19274" y="20233"/>
                  </a:cubicBezTo>
                  <a:lnTo>
                    <a:pt x="19212" y="20369"/>
                  </a:lnTo>
                  <a:lnTo>
                    <a:pt x="17539" y="18215"/>
                  </a:lnTo>
                  <a:lnTo>
                    <a:pt x="16694" y="19306"/>
                  </a:lnTo>
                  <a:lnTo>
                    <a:pt x="18473" y="21600"/>
                  </a:lnTo>
                  <a:lnTo>
                    <a:pt x="19806" y="21600"/>
                  </a:lnTo>
                  <a:lnTo>
                    <a:pt x="19886" y="21439"/>
                  </a:lnTo>
                  <a:cubicBezTo>
                    <a:pt x="21008" y="19193"/>
                    <a:pt x="21600" y="16592"/>
                    <a:pt x="21600" y="13917"/>
                  </a:cubicBezTo>
                  <a:cubicBezTo>
                    <a:pt x="21600" y="6244"/>
                    <a:pt x="16755" y="0"/>
                    <a:pt x="10799" y="0"/>
                  </a:cubicBezTo>
                  <a:cubicBezTo>
                    <a:pt x="10799" y="0"/>
                    <a:pt x="10799" y="0"/>
                    <a:pt x="10799" y="0"/>
                  </a:cubicBezTo>
                  <a:close/>
                </a:path>
              </a:pathLst>
            </a:custGeom>
            <a:grpFill/>
            <a:ln w="12700" cap="flat">
              <a:noFill/>
              <a:miter lim="400000"/>
            </a:ln>
            <a:effectLst/>
          </p:spPr>
          <p:txBody>
            <a:bodyPr wrap="square" lIns="28123" tIns="28123" rIns="28123" bIns="28123" numCol="1" anchor="ctr">
              <a:noAutofit/>
            </a:bodyPr>
            <a:p>
              <a:pPr lvl="0">
                <a:defRPr sz="3200">
                  <a:solidFill>
                    <a:srgbClr val="FFFFFF"/>
                  </a:solidFill>
                  <a:latin typeface="Helvetica Light"/>
                  <a:ea typeface="Helvetica Light"/>
                  <a:cs typeface="Helvetica Light"/>
                  <a:sym typeface="Helvetica Light"/>
                </a:defRPr>
              </a:pPr>
              <a:endParaRPr sz="2360">
                <a:solidFill>
                  <a:schemeClr val="accent1"/>
                </a:solidFill>
                <a:latin typeface="微软雅黑" panose="020B0503020204020204" charset="-122"/>
                <a:ea typeface="微软雅黑" panose="020B0503020204020204" charset="-122"/>
              </a:endParaRPr>
            </a:p>
          </p:txBody>
        </p:sp>
      </p:grpSp>
      <p:sp>
        <p:nvSpPr>
          <p:cNvPr id="5" name="Text Placeholder 8"/>
          <p:cNvSpPr txBox="1"/>
          <p:nvPr/>
        </p:nvSpPr>
        <p:spPr>
          <a:xfrm>
            <a:off x="4598670" y="469265"/>
            <a:ext cx="3858260" cy="457200"/>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r">
              <a:buNone/>
            </a:pPr>
            <a:r>
              <a:rPr lang="zh-CN" altLang="en-US" sz="2800" dirty="0">
                <a:solidFill>
                  <a:schemeClr val="bg1"/>
                </a:solidFill>
                <a:latin typeface="微软雅黑" panose="020B0503020204020204" charset="-122"/>
                <a:ea typeface="微软雅黑" panose="020B0503020204020204" charset="-122"/>
              </a:rPr>
              <a:t>泳道图</a:t>
            </a:r>
            <a:endParaRPr lang="zh-CN" altLang="en-US" sz="2800" dirty="0">
              <a:solidFill>
                <a:schemeClr val="bg1"/>
              </a:solidFill>
              <a:latin typeface="微软雅黑" panose="020B0503020204020204" charset="-122"/>
              <a:ea typeface="微软雅黑" panose="020B0503020204020204" charset="-122"/>
            </a:endParaRPr>
          </a:p>
        </p:txBody>
      </p:sp>
      <p:cxnSp>
        <p:nvCxnSpPr>
          <p:cNvPr id="7" name="Straight Connector 12"/>
          <p:cNvCxnSpPr/>
          <p:nvPr/>
        </p:nvCxnSpPr>
        <p:spPr>
          <a:xfrm>
            <a:off x="8456792" y="469156"/>
            <a:ext cx="0" cy="539496"/>
          </a:xfrm>
          <a:prstGeom prst="line">
            <a:avLst/>
          </a:prstGeom>
          <a:noFill/>
          <a:ln w="19050" cap="flat" cmpd="sng" algn="ctr">
            <a:solidFill>
              <a:srgbClr val="88AFFF"/>
            </a:solidFill>
            <a:prstDash val="solid"/>
          </a:ln>
          <a:effectLst/>
        </p:spPr>
        <p:style>
          <a:lnRef idx="1">
            <a:schemeClr val="accent1"/>
          </a:lnRef>
          <a:fillRef idx="0">
            <a:schemeClr val="accent1"/>
          </a:fillRef>
          <a:effectRef idx="0">
            <a:schemeClr val="accent1"/>
          </a:effectRef>
          <a:fontRef idx="minor">
            <a:schemeClr val="tx1"/>
          </a:fontRef>
        </p:style>
      </p:cxnSp>
      <p:sp>
        <p:nvSpPr>
          <p:cNvPr id="23" name="TextBox 13"/>
          <p:cNvSpPr>
            <a:spLocks noChangeArrowheads="1"/>
          </p:cNvSpPr>
          <p:nvPr/>
        </p:nvSpPr>
        <p:spPr bwMode="auto">
          <a:xfrm>
            <a:off x="1706880" y="1910715"/>
            <a:ext cx="507365" cy="16300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p>
            <a:pPr algn="r"/>
            <a:r>
              <a:rPr lang="zh-CN" altLang="en-US" sz="2000" b="1" dirty="0" smtClean="0">
                <a:latin typeface="微软雅黑" panose="020B0503020204020204" charset="-122"/>
                <a:ea typeface="微软雅黑" panose="020B0503020204020204" charset="-122"/>
                <a:sym typeface="方正正大黑简体" pitchFamily="2" charset="-122"/>
              </a:rPr>
              <a:t>相遇的朋友</a:t>
            </a:r>
            <a:endParaRPr lang="zh-CN" altLang="en-US" sz="2000" b="1" dirty="0" smtClean="0">
              <a:latin typeface="微软雅黑" panose="020B0503020204020204" charset="-122"/>
              <a:ea typeface="微软雅黑" panose="020B0503020204020204" charset="-122"/>
              <a:sym typeface="方正正大黑简体" pitchFamily="2" charset="-122"/>
            </a:endParaRPr>
          </a:p>
        </p:txBody>
      </p:sp>
      <p:sp>
        <p:nvSpPr>
          <p:cNvPr id="8" name="矩形 7"/>
          <p:cNvSpPr/>
          <p:nvPr/>
        </p:nvSpPr>
        <p:spPr>
          <a:xfrm>
            <a:off x="2578735" y="1094105"/>
            <a:ext cx="5011420" cy="3736975"/>
          </a:xfrm>
          <a:prstGeom prst="rect">
            <a:avLst/>
          </a:prstGeom>
          <a:noFill/>
          <a:ln w="12700" cmpd="sng">
            <a:solidFill>
              <a:schemeClr val="bg1"/>
            </a:solidFill>
            <a:miter lim="800000"/>
          </a:ln>
        </p:spPr>
        <p:txBody>
          <a:bodyPr anchor="ctr"/>
          <a:p>
            <a:endParaRPr lang="zh-CN" altLang="en-US">
              <a:solidFill>
                <a:schemeClr val="tx1"/>
              </a:solidFill>
              <a:latin typeface="微软雅黑" panose="020B0503020204020204" charset="-122"/>
              <a:ea typeface="微软雅黑" panose="020B0503020204020204" charset="-122"/>
            </a:endParaRPr>
          </a:p>
        </p:txBody>
      </p:sp>
      <p:pic>
        <p:nvPicPr>
          <p:cNvPr id="9" name="图片 7"/>
          <p:cNvPicPr>
            <a:picLocks noChangeAspect="1"/>
          </p:cNvPicPr>
          <p:nvPr/>
        </p:nvPicPr>
        <p:blipFill>
          <a:blip r:embed="rId1"/>
          <a:stretch>
            <a:fillRect/>
          </a:stretch>
        </p:blipFill>
        <p:spPr>
          <a:xfrm>
            <a:off x="3014345" y="1106805"/>
            <a:ext cx="4140200" cy="371094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23"/>
                                        </p:tgtEl>
                                        <p:attrNameLst>
                                          <p:attrName>style.visibility</p:attrName>
                                        </p:attrNameLst>
                                      </p:cBhvr>
                                      <p:to>
                                        <p:strVal val="visible"/>
                                      </p:to>
                                    </p:set>
                                    <p:anim calcmode="lin" valueType="num">
                                      <p:cBhvr>
                                        <p:cTn id="7" dur="500" fill="hold"/>
                                        <p:tgtEl>
                                          <p:spTgt spid="23"/>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23"/>
                                        </p:tgtEl>
                                        <p:attrNameLst>
                                          <p:attrName>ppt_y</p:attrName>
                                        </p:attrNameLst>
                                      </p:cBhvr>
                                      <p:tavLst>
                                        <p:tav tm="0">
                                          <p:val>
                                            <p:strVal val="#ppt_y"/>
                                          </p:val>
                                        </p:tav>
                                        <p:tav tm="100000">
                                          <p:val>
                                            <p:strVal val="#ppt_y"/>
                                          </p:val>
                                        </p:tav>
                                      </p:tavLst>
                                    </p:anim>
                                    <p:anim calcmode="lin" valueType="num">
                                      <p:cBhvr>
                                        <p:cTn id="9" dur="500" fill="hold"/>
                                        <p:tgtEl>
                                          <p:spTgt spid="23"/>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23"/>
                                        </p:tgtEl>
                                        <p:attrNameLst>
                                          <p:attrName>ppt_w</p:attrName>
                                        </p:attrNameLst>
                                      </p:cBhvr>
                                      <p:tavLst>
                                        <p:tav tm="0">
                                          <p:val>
                                            <p:strVal val="#ppt_w/10"/>
                                          </p:val>
                                        </p:tav>
                                        <p:tav tm="50000">
                                          <p:val>
                                            <p:strVal val="#ppt_w+.01"/>
                                          </p:val>
                                        </p:tav>
                                        <p:tav tm="100000">
                                          <p:val>
                                            <p:strVal val="#ppt_w"/>
                                          </p:val>
                                        </p:tav>
                                      </p:tavLst>
                                    </p:anim>
                                    <p:animEffect>
                                      <p:cBhvr>
                                        <p:cTn id="11" dur="500" tmFilter="0,0; .5, 1; 1, 1"/>
                                        <p:tgtEl>
                                          <p:spTgt spid="23"/>
                                        </p:tgtEl>
                                      </p:cBhvr>
                                    </p:animEffect>
                                  </p:childTnLst>
                                </p:cTn>
                              </p:par>
                            </p:childTnLst>
                          </p:cTn>
                        </p:par>
                        <p:par>
                          <p:cTn id="12" fill="hold">
                            <p:stCondLst>
                              <p:cond delay="699"/>
                            </p:stCondLst>
                            <p:childTnLst>
                              <p:par>
                                <p:cTn id="13" presetID="22" presetClass="entr" presetSubtype="1"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up)">
                                      <p:cBhvr>
                                        <p:cTn id="15" dur="500"/>
                                        <p:tgtEl>
                                          <p:spTgt spid="8"/>
                                        </p:tgtEl>
                                      </p:cBhvr>
                                    </p:animEffect>
                                  </p:childTnLst>
                                </p:cTn>
                              </p:par>
                            </p:childTnLst>
                          </p:cTn>
                        </p:par>
                        <p:par>
                          <p:cTn id="16" fill="hold">
                            <p:stCondLst>
                              <p:cond delay="1199"/>
                            </p:stCondLst>
                            <p:childTnLst>
                              <p:par>
                                <p:cTn id="17" presetID="8" presetClass="entr" presetSubtype="16" fill="hold"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diamond(in)">
                                      <p:cBhvr>
                                        <p:cTn id="19"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bldLvl="0" autoUpdateAnimBg="0"/>
      <p:bldP spid="8" grpId="0" bldLvl="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13" name="Group 2387"/>
          <p:cNvGrpSpPr/>
          <p:nvPr/>
        </p:nvGrpSpPr>
        <p:grpSpPr>
          <a:xfrm>
            <a:off x="1502238" y="671032"/>
            <a:ext cx="915587" cy="710449"/>
            <a:chOff x="0" y="0"/>
            <a:chExt cx="2614620" cy="2028814"/>
          </a:xfrm>
          <a:solidFill>
            <a:schemeClr val="bg1"/>
          </a:solidFill>
        </p:grpSpPr>
        <p:sp>
          <p:nvSpPr>
            <p:cNvPr id="14" name="Shape 2385"/>
            <p:cNvSpPr/>
            <p:nvPr/>
          </p:nvSpPr>
          <p:spPr>
            <a:xfrm>
              <a:off x="563550" y="1172184"/>
              <a:ext cx="841753" cy="325777"/>
            </a:xfrm>
            <a:custGeom>
              <a:avLst/>
              <a:gdLst/>
              <a:ahLst/>
              <a:cxnLst>
                <a:cxn ang="0">
                  <a:pos x="wd2" y="hd2"/>
                </a:cxn>
                <a:cxn ang="5400000">
                  <a:pos x="wd2" y="hd2"/>
                </a:cxn>
                <a:cxn ang="10800000">
                  <a:pos x="wd2" y="hd2"/>
                </a:cxn>
                <a:cxn ang="16200000">
                  <a:pos x="wd2" y="hd2"/>
                </a:cxn>
              </a:cxnLst>
              <a:rect l="0" t="0" r="r" b="b"/>
              <a:pathLst>
                <a:path w="21216" h="20708" extrusionOk="0">
                  <a:moveTo>
                    <a:pt x="19886" y="19753"/>
                  </a:moveTo>
                  <a:cubicBezTo>
                    <a:pt x="21177" y="17822"/>
                    <a:pt x="21600" y="13604"/>
                    <a:pt x="20834" y="10348"/>
                  </a:cubicBezTo>
                  <a:cubicBezTo>
                    <a:pt x="20071" y="7103"/>
                    <a:pt x="18404" y="6028"/>
                    <a:pt x="17118" y="7952"/>
                  </a:cubicBezTo>
                  <a:lnTo>
                    <a:pt x="376" y="0"/>
                  </a:lnTo>
                  <a:lnTo>
                    <a:pt x="0" y="4080"/>
                  </a:lnTo>
                  <a:lnTo>
                    <a:pt x="16205" y="17511"/>
                  </a:lnTo>
                  <a:lnTo>
                    <a:pt x="16254" y="17693"/>
                  </a:lnTo>
                  <a:cubicBezTo>
                    <a:pt x="17053" y="20692"/>
                    <a:pt x="18651" y="21600"/>
                    <a:pt x="19886" y="19753"/>
                  </a:cubicBezTo>
                  <a:cubicBezTo>
                    <a:pt x="19886" y="19753"/>
                    <a:pt x="19886" y="19753"/>
                    <a:pt x="19886" y="19753"/>
                  </a:cubicBezTo>
                  <a:close/>
                </a:path>
              </a:pathLst>
            </a:custGeom>
            <a:grpFill/>
            <a:ln w="12700" cap="flat">
              <a:noFill/>
              <a:miter lim="400000"/>
            </a:ln>
            <a:effectLst/>
          </p:spPr>
          <p:txBody>
            <a:bodyPr wrap="square" lIns="28123" tIns="28123" rIns="28123" bIns="28123" numCol="1" anchor="ctr">
              <a:noAutofit/>
            </a:bodyPr>
            <a:p>
              <a:pPr lvl="0">
                <a:defRPr sz="3200">
                  <a:solidFill>
                    <a:srgbClr val="FFFFFF"/>
                  </a:solidFill>
                  <a:latin typeface="Helvetica Light"/>
                  <a:ea typeface="Helvetica Light"/>
                  <a:cs typeface="Helvetica Light"/>
                  <a:sym typeface="Helvetica Light"/>
                </a:defRPr>
              </a:pPr>
              <a:endParaRPr sz="2360">
                <a:solidFill>
                  <a:schemeClr val="accent1"/>
                </a:solidFill>
                <a:latin typeface="微软雅黑" panose="020B0503020204020204" charset="-122"/>
                <a:ea typeface="微软雅黑" panose="020B0503020204020204" charset="-122"/>
              </a:endParaRPr>
            </a:p>
          </p:txBody>
        </p:sp>
        <p:sp>
          <p:nvSpPr>
            <p:cNvPr id="15" name="Shape 2386"/>
            <p:cNvSpPr/>
            <p:nvPr/>
          </p:nvSpPr>
          <p:spPr>
            <a:xfrm>
              <a:off x="0" y="0"/>
              <a:ext cx="2614621" cy="2028815"/>
            </a:xfrm>
            <a:custGeom>
              <a:avLst/>
              <a:gdLst/>
              <a:ahLst/>
              <a:cxnLst>
                <a:cxn ang="0">
                  <a:pos x="wd2" y="hd2"/>
                </a:cxn>
                <a:cxn ang="5400000">
                  <a:pos x="wd2" y="hd2"/>
                </a:cxn>
                <a:cxn ang="10800000">
                  <a:pos x="wd2" y="hd2"/>
                </a:cxn>
                <a:cxn ang="16200000">
                  <a:pos x="wd2" y="hd2"/>
                </a:cxn>
              </a:cxnLst>
              <a:rect l="0" t="0" r="r" b="b"/>
              <a:pathLst>
                <a:path w="21600" h="21600" extrusionOk="0">
                  <a:moveTo>
                    <a:pt x="10799" y="0"/>
                  </a:moveTo>
                  <a:cubicBezTo>
                    <a:pt x="4845" y="0"/>
                    <a:pt x="0" y="6244"/>
                    <a:pt x="0" y="13917"/>
                  </a:cubicBezTo>
                  <a:cubicBezTo>
                    <a:pt x="0" y="16594"/>
                    <a:pt x="592" y="19197"/>
                    <a:pt x="1714" y="21439"/>
                  </a:cubicBezTo>
                  <a:lnTo>
                    <a:pt x="1796" y="21600"/>
                  </a:lnTo>
                  <a:lnTo>
                    <a:pt x="3140" y="21600"/>
                  </a:lnTo>
                  <a:lnTo>
                    <a:pt x="4959" y="19550"/>
                  </a:lnTo>
                  <a:lnTo>
                    <a:pt x="4174" y="18388"/>
                  </a:lnTo>
                  <a:lnTo>
                    <a:pt x="2397" y="20385"/>
                  </a:lnTo>
                  <a:lnTo>
                    <a:pt x="2340" y="20260"/>
                  </a:lnTo>
                  <a:cubicBezTo>
                    <a:pt x="1465" y="18333"/>
                    <a:pt x="1004" y="16138"/>
                    <a:pt x="1004" y="13917"/>
                  </a:cubicBezTo>
                  <a:cubicBezTo>
                    <a:pt x="1004" y="13853"/>
                    <a:pt x="1005" y="13791"/>
                    <a:pt x="1011" y="13710"/>
                  </a:cubicBezTo>
                  <a:lnTo>
                    <a:pt x="1018" y="13477"/>
                  </a:lnTo>
                  <a:lnTo>
                    <a:pt x="3181" y="13475"/>
                  </a:lnTo>
                  <a:lnTo>
                    <a:pt x="3181" y="11932"/>
                  </a:lnTo>
                  <a:lnTo>
                    <a:pt x="1135" y="11932"/>
                  </a:lnTo>
                  <a:lnTo>
                    <a:pt x="1152" y="11789"/>
                  </a:lnTo>
                  <a:cubicBezTo>
                    <a:pt x="1437" y="9638"/>
                    <a:pt x="2148" y="7613"/>
                    <a:pt x="3212" y="5935"/>
                  </a:cubicBezTo>
                  <a:lnTo>
                    <a:pt x="3277" y="5832"/>
                  </a:lnTo>
                  <a:lnTo>
                    <a:pt x="4802" y="7793"/>
                  </a:lnTo>
                  <a:lnTo>
                    <a:pt x="5650" y="6705"/>
                  </a:lnTo>
                  <a:lnTo>
                    <a:pt x="4108" y="4715"/>
                  </a:lnTo>
                  <a:lnTo>
                    <a:pt x="4179" y="4630"/>
                  </a:lnTo>
                  <a:cubicBezTo>
                    <a:pt x="5770" y="2746"/>
                    <a:pt x="7733" y="1614"/>
                    <a:pt x="9860" y="1353"/>
                  </a:cubicBezTo>
                  <a:lnTo>
                    <a:pt x="9962" y="1339"/>
                  </a:lnTo>
                  <a:lnTo>
                    <a:pt x="9964" y="4558"/>
                  </a:lnTo>
                  <a:lnTo>
                    <a:pt x="11160" y="4558"/>
                  </a:lnTo>
                  <a:lnTo>
                    <a:pt x="11160" y="1314"/>
                  </a:lnTo>
                  <a:lnTo>
                    <a:pt x="11257" y="1321"/>
                  </a:lnTo>
                  <a:cubicBezTo>
                    <a:pt x="13615" y="1462"/>
                    <a:pt x="15852" y="2693"/>
                    <a:pt x="17557" y="4787"/>
                  </a:cubicBezTo>
                  <a:lnTo>
                    <a:pt x="17625" y="4872"/>
                  </a:lnTo>
                  <a:lnTo>
                    <a:pt x="16047" y="6910"/>
                  </a:lnTo>
                  <a:lnTo>
                    <a:pt x="16895" y="8001"/>
                  </a:lnTo>
                  <a:lnTo>
                    <a:pt x="18432" y="6015"/>
                  </a:lnTo>
                  <a:lnTo>
                    <a:pt x="18498" y="6124"/>
                  </a:lnTo>
                  <a:cubicBezTo>
                    <a:pt x="19502" y="7766"/>
                    <a:pt x="20176" y="9725"/>
                    <a:pt x="20448" y="11789"/>
                  </a:cubicBezTo>
                  <a:lnTo>
                    <a:pt x="20466" y="11932"/>
                  </a:lnTo>
                  <a:lnTo>
                    <a:pt x="18340" y="11934"/>
                  </a:lnTo>
                  <a:lnTo>
                    <a:pt x="18340" y="13477"/>
                  </a:lnTo>
                  <a:lnTo>
                    <a:pt x="20582" y="13477"/>
                  </a:lnTo>
                  <a:lnTo>
                    <a:pt x="20591" y="13726"/>
                  </a:lnTo>
                  <a:cubicBezTo>
                    <a:pt x="20595" y="13791"/>
                    <a:pt x="20596" y="13853"/>
                    <a:pt x="20596" y="13917"/>
                  </a:cubicBezTo>
                  <a:cubicBezTo>
                    <a:pt x="20596" y="16131"/>
                    <a:pt x="20140" y="18314"/>
                    <a:pt x="19274" y="20233"/>
                  </a:cubicBezTo>
                  <a:lnTo>
                    <a:pt x="19212" y="20369"/>
                  </a:lnTo>
                  <a:lnTo>
                    <a:pt x="17539" y="18215"/>
                  </a:lnTo>
                  <a:lnTo>
                    <a:pt x="16694" y="19306"/>
                  </a:lnTo>
                  <a:lnTo>
                    <a:pt x="18473" y="21600"/>
                  </a:lnTo>
                  <a:lnTo>
                    <a:pt x="19806" y="21600"/>
                  </a:lnTo>
                  <a:lnTo>
                    <a:pt x="19886" y="21439"/>
                  </a:lnTo>
                  <a:cubicBezTo>
                    <a:pt x="21008" y="19193"/>
                    <a:pt x="21600" y="16592"/>
                    <a:pt x="21600" y="13917"/>
                  </a:cubicBezTo>
                  <a:cubicBezTo>
                    <a:pt x="21600" y="6244"/>
                    <a:pt x="16755" y="0"/>
                    <a:pt x="10799" y="0"/>
                  </a:cubicBezTo>
                  <a:cubicBezTo>
                    <a:pt x="10799" y="0"/>
                    <a:pt x="10799" y="0"/>
                    <a:pt x="10799" y="0"/>
                  </a:cubicBezTo>
                  <a:close/>
                </a:path>
              </a:pathLst>
            </a:custGeom>
            <a:grpFill/>
            <a:ln w="12700" cap="flat">
              <a:noFill/>
              <a:miter lim="400000"/>
            </a:ln>
            <a:effectLst/>
          </p:spPr>
          <p:txBody>
            <a:bodyPr wrap="square" lIns="28123" tIns="28123" rIns="28123" bIns="28123" numCol="1" anchor="ctr">
              <a:noAutofit/>
            </a:bodyPr>
            <a:p>
              <a:pPr lvl="0">
                <a:defRPr sz="3200">
                  <a:solidFill>
                    <a:srgbClr val="FFFFFF"/>
                  </a:solidFill>
                  <a:latin typeface="Helvetica Light"/>
                  <a:ea typeface="Helvetica Light"/>
                  <a:cs typeface="Helvetica Light"/>
                  <a:sym typeface="Helvetica Light"/>
                </a:defRPr>
              </a:pPr>
              <a:endParaRPr sz="2360">
                <a:solidFill>
                  <a:schemeClr val="accent1"/>
                </a:solidFill>
                <a:latin typeface="微软雅黑" panose="020B0503020204020204" charset="-122"/>
                <a:ea typeface="微软雅黑" panose="020B0503020204020204" charset="-122"/>
              </a:endParaRPr>
            </a:p>
          </p:txBody>
        </p:sp>
      </p:grpSp>
      <p:sp>
        <p:nvSpPr>
          <p:cNvPr id="5" name="Text Placeholder 8"/>
          <p:cNvSpPr txBox="1"/>
          <p:nvPr/>
        </p:nvSpPr>
        <p:spPr>
          <a:xfrm>
            <a:off x="4598670" y="469265"/>
            <a:ext cx="3858260" cy="457200"/>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r">
              <a:buNone/>
            </a:pPr>
            <a:r>
              <a:rPr lang="zh-CN" altLang="en-US" sz="2800" dirty="0">
                <a:solidFill>
                  <a:schemeClr val="bg1"/>
                </a:solidFill>
                <a:latin typeface="微软雅黑" panose="020B0503020204020204" charset="-122"/>
                <a:ea typeface="微软雅黑" panose="020B0503020204020204" charset="-122"/>
              </a:rPr>
              <a:t>泳道图</a:t>
            </a:r>
            <a:endParaRPr lang="zh-CN" altLang="en-US" sz="2800" dirty="0">
              <a:solidFill>
                <a:schemeClr val="bg1"/>
              </a:solidFill>
              <a:latin typeface="微软雅黑" panose="020B0503020204020204" charset="-122"/>
              <a:ea typeface="微软雅黑" panose="020B0503020204020204" charset="-122"/>
            </a:endParaRPr>
          </a:p>
        </p:txBody>
      </p:sp>
      <p:cxnSp>
        <p:nvCxnSpPr>
          <p:cNvPr id="7" name="Straight Connector 12"/>
          <p:cNvCxnSpPr/>
          <p:nvPr/>
        </p:nvCxnSpPr>
        <p:spPr>
          <a:xfrm>
            <a:off x="8456792" y="469156"/>
            <a:ext cx="0" cy="539496"/>
          </a:xfrm>
          <a:prstGeom prst="line">
            <a:avLst/>
          </a:prstGeom>
          <a:noFill/>
          <a:ln w="19050" cap="flat" cmpd="sng" algn="ctr">
            <a:solidFill>
              <a:srgbClr val="88AFFF"/>
            </a:solidFill>
            <a:prstDash val="solid"/>
          </a:ln>
          <a:effectLst/>
        </p:spPr>
        <p:style>
          <a:lnRef idx="1">
            <a:schemeClr val="accent1"/>
          </a:lnRef>
          <a:fillRef idx="0">
            <a:schemeClr val="accent1"/>
          </a:fillRef>
          <a:effectRef idx="0">
            <a:schemeClr val="accent1"/>
          </a:effectRef>
          <a:fontRef idx="minor">
            <a:schemeClr val="tx1"/>
          </a:fontRef>
        </p:style>
      </p:cxnSp>
      <p:sp>
        <p:nvSpPr>
          <p:cNvPr id="23" name="TextBox 13"/>
          <p:cNvSpPr>
            <a:spLocks noChangeArrowheads="1"/>
          </p:cNvSpPr>
          <p:nvPr/>
        </p:nvSpPr>
        <p:spPr bwMode="auto">
          <a:xfrm>
            <a:off x="1706880" y="1910715"/>
            <a:ext cx="507365" cy="16300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p>
            <a:pPr algn="r"/>
            <a:r>
              <a:rPr lang="zh-CN" altLang="en-US" sz="2000" b="1" dirty="0" smtClean="0">
                <a:latin typeface="微软雅黑" panose="020B0503020204020204" charset="-122"/>
                <a:ea typeface="微软雅黑" panose="020B0503020204020204" charset="-122"/>
                <a:sym typeface="方正正大黑简体" pitchFamily="2" charset="-122"/>
              </a:rPr>
              <a:t>漂流的记忆</a:t>
            </a:r>
            <a:endParaRPr lang="zh-CN" altLang="en-US" sz="2000" b="1" dirty="0" smtClean="0">
              <a:latin typeface="微软雅黑" panose="020B0503020204020204" charset="-122"/>
              <a:ea typeface="微软雅黑" panose="020B0503020204020204" charset="-122"/>
              <a:sym typeface="方正正大黑简体" pitchFamily="2" charset="-122"/>
            </a:endParaRPr>
          </a:p>
        </p:txBody>
      </p:sp>
      <p:sp>
        <p:nvSpPr>
          <p:cNvPr id="8" name="矩形 7"/>
          <p:cNvSpPr/>
          <p:nvPr/>
        </p:nvSpPr>
        <p:spPr>
          <a:xfrm>
            <a:off x="2578735" y="1094105"/>
            <a:ext cx="5011420" cy="3736975"/>
          </a:xfrm>
          <a:prstGeom prst="rect">
            <a:avLst/>
          </a:prstGeom>
          <a:noFill/>
          <a:ln w="12700" cmpd="sng">
            <a:solidFill>
              <a:schemeClr val="bg1"/>
            </a:solidFill>
            <a:miter lim="800000"/>
          </a:ln>
        </p:spPr>
        <p:txBody>
          <a:bodyPr anchor="ctr"/>
          <a:p>
            <a:endParaRPr lang="zh-CN" altLang="en-US">
              <a:solidFill>
                <a:schemeClr val="tx1"/>
              </a:solidFill>
              <a:latin typeface="微软雅黑" panose="020B0503020204020204" charset="-122"/>
              <a:ea typeface="微软雅黑" panose="020B0503020204020204" charset="-122"/>
            </a:endParaRPr>
          </a:p>
        </p:txBody>
      </p:sp>
      <p:pic>
        <p:nvPicPr>
          <p:cNvPr id="12" name="图片 9"/>
          <p:cNvPicPr>
            <a:picLocks noChangeAspect="1"/>
          </p:cNvPicPr>
          <p:nvPr/>
        </p:nvPicPr>
        <p:blipFill>
          <a:blip r:embed="rId1"/>
          <a:stretch>
            <a:fillRect/>
          </a:stretch>
        </p:blipFill>
        <p:spPr>
          <a:xfrm>
            <a:off x="3115310" y="1108075"/>
            <a:ext cx="3938270" cy="3709035"/>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23"/>
                                        </p:tgtEl>
                                        <p:attrNameLst>
                                          <p:attrName>style.visibility</p:attrName>
                                        </p:attrNameLst>
                                      </p:cBhvr>
                                      <p:to>
                                        <p:strVal val="visible"/>
                                      </p:to>
                                    </p:set>
                                    <p:anim calcmode="lin" valueType="num">
                                      <p:cBhvr>
                                        <p:cTn id="7" dur="500" fill="hold"/>
                                        <p:tgtEl>
                                          <p:spTgt spid="23"/>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23"/>
                                        </p:tgtEl>
                                        <p:attrNameLst>
                                          <p:attrName>ppt_y</p:attrName>
                                        </p:attrNameLst>
                                      </p:cBhvr>
                                      <p:tavLst>
                                        <p:tav tm="0">
                                          <p:val>
                                            <p:strVal val="#ppt_y"/>
                                          </p:val>
                                        </p:tav>
                                        <p:tav tm="100000">
                                          <p:val>
                                            <p:strVal val="#ppt_y"/>
                                          </p:val>
                                        </p:tav>
                                      </p:tavLst>
                                    </p:anim>
                                    <p:anim calcmode="lin" valueType="num">
                                      <p:cBhvr>
                                        <p:cTn id="9" dur="500" fill="hold"/>
                                        <p:tgtEl>
                                          <p:spTgt spid="23"/>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23"/>
                                        </p:tgtEl>
                                        <p:attrNameLst>
                                          <p:attrName>ppt_w</p:attrName>
                                        </p:attrNameLst>
                                      </p:cBhvr>
                                      <p:tavLst>
                                        <p:tav tm="0">
                                          <p:val>
                                            <p:strVal val="#ppt_w/10"/>
                                          </p:val>
                                        </p:tav>
                                        <p:tav tm="50000">
                                          <p:val>
                                            <p:strVal val="#ppt_w+.01"/>
                                          </p:val>
                                        </p:tav>
                                        <p:tav tm="100000">
                                          <p:val>
                                            <p:strVal val="#ppt_w"/>
                                          </p:val>
                                        </p:tav>
                                      </p:tavLst>
                                    </p:anim>
                                    <p:animEffect>
                                      <p:cBhvr>
                                        <p:cTn id="11" dur="500" tmFilter="0,0; .5, 1; 1, 1"/>
                                        <p:tgtEl>
                                          <p:spTgt spid="23"/>
                                        </p:tgtEl>
                                      </p:cBhvr>
                                    </p:animEffect>
                                  </p:childTnLst>
                                </p:cTn>
                              </p:par>
                            </p:childTnLst>
                          </p:cTn>
                        </p:par>
                        <p:par>
                          <p:cTn id="12" fill="hold">
                            <p:stCondLst>
                              <p:cond delay="699"/>
                            </p:stCondLst>
                            <p:childTnLst>
                              <p:par>
                                <p:cTn id="13" presetID="22" presetClass="entr" presetSubtype="1"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up)">
                                      <p:cBhvr>
                                        <p:cTn id="15" dur="500"/>
                                        <p:tgtEl>
                                          <p:spTgt spid="8"/>
                                        </p:tgtEl>
                                      </p:cBhvr>
                                    </p:animEffect>
                                  </p:childTnLst>
                                </p:cTn>
                              </p:par>
                            </p:childTnLst>
                          </p:cTn>
                        </p:par>
                        <p:par>
                          <p:cTn id="16" fill="hold">
                            <p:stCondLst>
                              <p:cond delay="1199"/>
                            </p:stCondLst>
                            <p:childTnLst>
                              <p:par>
                                <p:cTn id="17" presetID="8" presetClass="entr" presetSubtype="16" fill="hold" nodeType="after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diamond(in)">
                                      <p:cBhvr>
                                        <p:cTn id="19" dur="2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bldLvl="0" autoUpdateAnimBg="0"/>
      <p:bldP spid="8" grpId="0" bldLvl="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13" name="Group 2387"/>
          <p:cNvGrpSpPr/>
          <p:nvPr/>
        </p:nvGrpSpPr>
        <p:grpSpPr>
          <a:xfrm>
            <a:off x="1502238" y="671032"/>
            <a:ext cx="915587" cy="710449"/>
            <a:chOff x="0" y="0"/>
            <a:chExt cx="2614620" cy="2028814"/>
          </a:xfrm>
          <a:solidFill>
            <a:schemeClr val="bg1"/>
          </a:solidFill>
        </p:grpSpPr>
        <p:sp>
          <p:nvSpPr>
            <p:cNvPr id="14" name="Shape 2385"/>
            <p:cNvSpPr/>
            <p:nvPr/>
          </p:nvSpPr>
          <p:spPr>
            <a:xfrm>
              <a:off x="563550" y="1172184"/>
              <a:ext cx="841753" cy="325777"/>
            </a:xfrm>
            <a:custGeom>
              <a:avLst/>
              <a:gdLst/>
              <a:ahLst/>
              <a:cxnLst>
                <a:cxn ang="0">
                  <a:pos x="wd2" y="hd2"/>
                </a:cxn>
                <a:cxn ang="5400000">
                  <a:pos x="wd2" y="hd2"/>
                </a:cxn>
                <a:cxn ang="10800000">
                  <a:pos x="wd2" y="hd2"/>
                </a:cxn>
                <a:cxn ang="16200000">
                  <a:pos x="wd2" y="hd2"/>
                </a:cxn>
              </a:cxnLst>
              <a:rect l="0" t="0" r="r" b="b"/>
              <a:pathLst>
                <a:path w="21216" h="20708" extrusionOk="0">
                  <a:moveTo>
                    <a:pt x="19886" y="19753"/>
                  </a:moveTo>
                  <a:cubicBezTo>
                    <a:pt x="21177" y="17822"/>
                    <a:pt x="21600" y="13604"/>
                    <a:pt x="20834" y="10348"/>
                  </a:cubicBezTo>
                  <a:cubicBezTo>
                    <a:pt x="20071" y="7103"/>
                    <a:pt x="18404" y="6028"/>
                    <a:pt x="17118" y="7952"/>
                  </a:cubicBezTo>
                  <a:lnTo>
                    <a:pt x="376" y="0"/>
                  </a:lnTo>
                  <a:lnTo>
                    <a:pt x="0" y="4080"/>
                  </a:lnTo>
                  <a:lnTo>
                    <a:pt x="16205" y="17511"/>
                  </a:lnTo>
                  <a:lnTo>
                    <a:pt x="16254" y="17693"/>
                  </a:lnTo>
                  <a:cubicBezTo>
                    <a:pt x="17053" y="20692"/>
                    <a:pt x="18651" y="21600"/>
                    <a:pt x="19886" y="19753"/>
                  </a:cubicBezTo>
                  <a:cubicBezTo>
                    <a:pt x="19886" y="19753"/>
                    <a:pt x="19886" y="19753"/>
                    <a:pt x="19886" y="19753"/>
                  </a:cubicBezTo>
                  <a:close/>
                </a:path>
              </a:pathLst>
            </a:custGeom>
            <a:grpFill/>
            <a:ln w="12700" cap="flat">
              <a:noFill/>
              <a:miter lim="400000"/>
            </a:ln>
            <a:effectLst/>
          </p:spPr>
          <p:txBody>
            <a:bodyPr wrap="square" lIns="28123" tIns="28123" rIns="28123" bIns="28123" numCol="1" anchor="ctr">
              <a:noAutofit/>
            </a:bodyPr>
            <a:p>
              <a:pPr lvl="0">
                <a:defRPr sz="3200">
                  <a:solidFill>
                    <a:srgbClr val="FFFFFF"/>
                  </a:solidFill>
                  <a:latin typeface="Helvetica Light"/>
                  <a:ea typeface="Helvetica Light"/>
                  <a:cs typeface="Helvetica Light"/>
                  <a:sym typeface="Helvetica Light"/>
                </a:defRPr>
              </a:pPr>
              <a:endParaRPr sz="2360">
                <a:solidFill>
                  <a:schemeClr val="accent1"/>
                </a:solidFill>
                <a:latin typeface="微软雅黑" panose="020B0503020204020204" charset="-122"/>
                <a:ea typeface="微软雅黑" panose="020B0503020204020204" charset="-122"/>
              </a:endParaRPr>
            </a:p>
          </p:txBody>
        </p:sp>
        <p:sp>
          <p:nvSpPr>
            <p:cNvPr id="15" name="Shape 2386"/>
            <p:cNvSpPr/>
            <p:nvPr/>
          </p:nvSpPr>
          <p:spPr>
            <a:xfrm>
              <a:off x="0" y="0"/>
              <a:ext cx="2614621" cy="2028815"/>
            </a:xfrm>
            <a:custGeom>
              <a:avLst/>
              <a:gdLst/>
              <a:ahLst/>
              <a:cxnLst>
                <a:cxn ang="0">
                  <a:pos x="wd2" y="hd2"/>
                </a:cxn>
                <a:cxn ang="5400000">
                  <a:pos x="wd2" y="hd2"/>
                </a:cxn>
                <a:cxn ang="10800000">
                  <a:pos x="wd2" y="hd2"/>
                </a:cxn>
                <a:cxn ang="16200000">
                  <a:pos x="wd2" y="hd2"/>
                </a:cxn>
              </a:cxnLst>
              <a:rect l="0" t="0" r="r" b="b"/>
              <a:pathLst>
                <a:path w="21600" h="21600" extrusionOk="0">
                  <a:moveTo>
                    <a:pt x="10799" y="0"/>
                  </a:moveTo>
                  <a:cubicBezTo>
                    <a:pt x="4845" y="0"/>
                    <a:pt x="0" y="6244"/>
                    <a:pt x="0" y="13917"/>
                  </a:cubicBezTo>
                  <a:cubicBezTo>
                    <a:pt x="0" y="16594"/>
                    <a:pt x="592" y="19197"/>
                    <a:pt x="1714" y="21439"/>
                  </a:cubicBezTo>
                  <a:lnTo>
                    <a:pt x="1796" y="21600"/>
                  </a:lnTo>
                  <a:lnTo>
                    <a:pt x="3140" y="21600"/>
                  </a:lnTo>
                  <a:lnTo>
                    <a:pt x="4959" y="19550"/>
                  </a:lnTo>
                  <a:lnTo>
                    <a:pt x="4174" y="18388"/>
                  </a:lnTo>
                  <a:lnTo>
                    <a:pt x="2397" y="20385"/>
                  </a:lnTo>
                  <a:lnTo>
                    <a:pt x="2340" y="20260"/>
                  </a:lnTo>
                  <a:cubicBezTo>
                    <a:pt x="1465" y="18333"/>
                    <a:pt x="1004" y="16138"/>
                    <a:pt x="1004" y="13917"/>
                  </a:cubicBezTo>
                  <a:cubicBezTo>
                    <a:pt x="1004" y="13853"/>
                    <a:pt x="1005" y="13791"/>
                    <a:pt x="1011" y="13710"/>
                  </a:cubicBezTo>
                  <a:lnTo>
                    <a:pt x="1018" y="13477"/>
                  </a:lnTo>
                  <a:lnTo>
                    <a:pt x="3181" y="13475"/>
                  </a:lnTo>
                  <a:lnTo>
                    <a:pt x="3181" y="11932"/>
                  </a:lnTo>
                  <a:lnTo>
                    <a:pt x="1135" y="11932"/>
                  </a:lnTo>
                  <a:lnTo>
                    <a:pt x="1152" y="11789"/>
                  </a:lnTo>
                  <a:cubicBezTo>
                    <a:pt x="1437" y="9638"/>
                    <a:pt x="2148" y="7613"/>
                    <a:pt x="3212" y="5935"/>
                  </a:cubicBezTo>
                  <a:lnTo>
                    <a:pt x="3277" y="5832"/>
                  </a:lnTo>
                  <a:lnTo>
                    <a:pt x="4802" y="7793"/>
                  </a:lnTo>
                  <a:lnTo>
                    <a:pt x="5650" y="6705"/>
                  </a:lnTo>
                  <a:lnTo>
                    <a:pt x="4108" y="4715"/>
                  </a:lnTo>
                  <a:lnTo>
                    <a:pt x="4179" y="4630"/>
                  </a:lnTo>
                  <a:cubicBezTo>
                    <a:pt x="5770" y="2746"/>
                    <a:pt x="7733" y="1614"/>
                    <a:pt x="9860" y="1353"/>
                  </a:cubicBezTo>
                  <a:lnTo>
                    <a:pt x="9962" y="1339"/>
                  </a:lnTo>
                  <a:lnTo>
                    <a:pt x="9964" y="4558"/>
                  </a:lnTo>
                  <a:lnTo>
                    <a:pt x="11160" y="4558"/>
                  </a:lnTo>
                  <a:lnTo>
                    <a:pt x="11160" y="1314"/>
                  </a:lnTo>
                  <a:lnTo>
                    <a:pt x="11257" y="1321"/>
                  </a:lnTo>
                  <a:cubicBezTo>
                    <a:pt x="13615" y="1462"/>
                    <a:pt x="15852" y="2693"/>
                    <a:pt x="17557" y="4787"/>
                  </a:cubicBezTo>
                  <a:lnTo>
                    <a:pt x="17625" y="4872"/>
                  </a:lnTo>
                  <a:lnTo>
                    <a:pt x="16047" y="6910"/>
                  </a:lnTo>
                  <a:lnTo>
                    <a:pt x="16895" y="8001"/>
                  </a:lnTo>
                  <a:lnTo>
                    <a:pt x="18432" y="6015"/>
                  </a:lnTo>
                  <a:lnTo>
                    <a:pt x="18498" y="6124"/>
                  </a:lnTo>
                  <a:cubicBezTo>
                    <a:pt x="19502" y="7766"/>
                    <a:pt x="20176" y="9725"/>
                    <a:pt x="20448" y="11789"/>
                  </a:cubicBezTo>
                  <a:lnTo>
                    <a:pt x="20466" y="11932"/>
                  </a:lnTo>
                  <a:lnTo>
                    <a:pt x="18340" y="11934"/>
                  </a:lnTo>
                  <a:lnTo>
                    <a:pt x="18340" y="13477"/>
                  </a:lnTo>
                  <a:lnTo>
                    <a:pt x="20582" y="13477"/>
                  </a:lnTo>
                  <a:lnTo>
                    <a:pt x="20591" y="13726"/>
                  </a:lnTo>
                  <a:cubicBezTo>
                    <a:pt x="20595" y="13791"/>
                    <a:pt x="20596" y="13853"/>
                    <a:pt x="20596" y="13917"/>
                  </a:cubicBezTo>
                  <a:cubicBezTo>
                    <a:pt x="20596" y="16131"/>
                    <a:pt x="20140" y="18314"/>
                    <a:pt x="19274" y="20233"/>
                  </a:cubicBezTo>
                  <a:lnTo>
                    <a:pt x="19212" y="20369"/>
                  </a:lnTo>
                  <a:lnTo>
                    <a:pt x="17539" y="18215"/>
                  </a:lnTo>
                  <a:lnTo>
                    <a:pt x="16694" y="19306"/>
                  </a:lnTo>
                  <a:lnTo>
                    <a:pt x="18473" y="21600"/>
                  </a:lnTo>
                  <a:lnTo>
                    <a:pt x="19806" y="21600"/>
                  </a:lnTo>
                  <a:lnTo>
                    <a:pt x="19886" y="21439"/>
                  </a:lnTo>
                  <a:cubicBezTo>
                    <a:pt x="21008" y="19193"/>
                    <a:pt x="21600" y="16592"/>
                    <a:pt x="21600" y="13917"/>
                  </a:cubicBezTo>
                  <a:cubicBezTo>
                    <a:pt x="21600" y="6244"/>
                    <a:pt x="16755" y="0"/>
                    <a:pt x="10799" y="0"/>
                  </a:cubicBezTo>
                  <a:cubicBezTo>
                    <a:pt x="10799" y="0"/>
                    <a:pt x="10799" y="0"/>
                    <a:pt x="10799" y="0"/>
                  </a:cubicBezTo>
                  <a:close/>
                </a:path>
              </a:pathLst>
            </a:custGeom>
            <a:grpFill/>
            <a:ln w="12700" cap="flat">
              <a:noFill/>
              <a:miter lim="400000"/>
            </a:ln>
            <a:effectLst/>
          </p:spPr>
          <p:txBody>
            <a:bodyPr wrap="square" lIns="28123" tIns="28123" rIns="28123" bIns="28123" numCol="1" anchor="ctr">
              <a:noAutofit/>
            </a:bodyPr>
            <a:p>
              <a:pPr lvl="0">
                <a:defRPr sz="3200">
                  <a:solidFill>
                    <a:srgbClr val="FFFFFF"/>
                  </a:solidFill>
                  <a:latin typeface="Helvetica Light"/>
                  <a:ea typeface="Helvetica Light"/>
                  <a:cs typeface="Helvetica Light"/>
                  <a:sym typeface="Helvetica Light"/>
                </a:defRPr>
              </a:pPr>
              <a:endParaRPr sz="2360">
                <a:solidFill>
                  <a:schemeClr val="accent1"/>
                </a:solidFill>
                <a:latin typeface="微软雅黑" panose="020B0503020204020204" charset="-122"/>
                <a:ea typeface="微软雅黑" panose="020B0503020204020204" charset="-122"/>
              </a:endParaRPr>
            </a:p>
          </p:txBody>
        </p:sp>
      </p:grpSp>
      <p:sp>
        <p:nvSpPr>
          <p:cNvPr id="5" name="Text Placeholder 8"/>
          <p:cNvSpPr txBox="1"/>
          <p:nvPr/>
        </p:nvSpPr>
        <p:spPr>
          <a:xfrm>
            <a:off x="4598670" y="469265"/>
            <a:ext cx="3858260" cy="457200"/>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r">
              <a:buNone/>
            </a:pPr>
            <a:r>
              <a:rPr lang="zh-CN" altLang="en-US" sz="2800" dirty="0">
                <a:solidFill>
                  <a:schemeClr val="bg1"/>
                </a:solidFill>
                <a:latin typeface="微软雅黑" panose="020B0503020204020204" charset="-122"/>
                <a:ea typeface="微软雅黑" panose="020B0503020204020204" charset="-122"/>
              </a:rPr>
              <a:t>泳道图</a:t>
            </a:r>
            <a:endParaRPr lang="zh-CN" altLang="en-US" sz="2800" dirty="0">
              <a:solidFill>
                <a:schemeClr val="bg1"/>
              </a:solidFill>
              <a:latin typeface="微软雅黑" panose="020B0503020204020204" charset="-122"/>
              <a:ea typeface="微软雅黑" panose="020B0503020204020204" charset="-122"/>
            </a:endParaRPr>
          </a:p>
        </p:txBody>
      </p:sp>
      <p:cxnSp>
        <p:nvCxnSpPr>
          <p:cNvPr id="7" name="Straight Connector 12"/>
          <p:cNvCxnSpPr/>
          <p:nvPr/>
        </p:nvCxnSpPr>
        <p:spPr>
          <a:xfrm>
            <a:off x="8456792" y="469156"/>
            <a:ext cx="0" cy="539496"/>
          </a:xfrm>
          <a:prstGeom prst="line">
            <a:avLst/>
          </a:prstGeom>
          <a:noFill/>
          <a:ln w="19050" cap="flat" cmpd="sng" algn="ctr">
            <a:solidFill>
              <a:srgbClr val="88AFFF"/>
            </a:solidFill>
            <a:prstDash val="solid"/>
          </a:ln>
          <a:effectLst/>
        </p:spPr>
        <p:style>
          <a:lnRef idx="1">
            <a:schemeClr val="accent1"/>
          </a:lnRef>
          <a:fillRef idx="0">
            <a:schemeClr val="accent1"/>
          </a:fillRef>
          <a:effectRef idx="0">
            <a:schemeClr val="accent1"/>
          </a:effectRef>
          <a:fontRef idx="minor">
            <a:schemeClr val="tx1"/>
          </a:fontRef>
        </p:style>
      </p:cxnSp>
      <p:sp>
        <p:nvSpPr>
          <p:cNvPr id="23" name="TextBox 13"/>
          <p:cNvSpPr>
            <a:spLocks noChangeArrowheads="1"/>
          </p:cNvSpPr>
          <p:nvPr/>
        </p:nvSpPr>
        <p:spPr bwMode="auto">
          <a:xfrm>
            <a:off x="1706880" y="1910715"/>
            <a:ext cx="507365" cy="16300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p>
            <a:pPr algn="r"/>
            <a:r>
              <a:rPr lang="zh-CN" altLang="en-US" sz="2000" b="1" dirty="0" smtClean="0">
                <a:latin typeface="微软雅黑" panose="020B0503020204020204" charset="-122"/>
                <a:ea typeface="微软雅黑" panose="020B0503020204020204" charset="-122"/>
                <a:sym typeface="方正正大黑简体" pitchFamily="2" charset="-122"/>
              </a:rPr>
              <a:t>低喃的角落</a:t>
            </a:r>
            <a:endParaRPr lang="zh-CN" altLang="en-US" sz="2000" b="1" dirty="0" smtClean="0">
              <a:latin typeface="微软雅黑" panose="020B0503020204020204" charset="-122"/>
              <a:ea typeface="微软雅黑" panose="020B0503020204020204" charset="-122"/>
              <a:sym typeface="方正正大黑简体" pitchFamily="2" charset="-122"/>
            </a:endParaRPr>
          </a:p>
        </p:txBody>
      </p:sp>
      <p:sp>
        <p:nvSpPr>
          <p:cNvPr id="8" name="矩形 7"/>
          <p:cNvSpPr/>
          <p:nvPr/>
        </p:nvSpPr>
        <p:spPr>
          <a:xfrm>
            <a:off x="2578735" y="1094105"/>
            <a:ext cx="5011420" cy="3736975"/>
          </a:xfrm>
          <a:prstGeom prst="rect">
            <a:avLst/>
          </a:prstGeom>
          <a:noFill/>
          <a:ln w="12700" cmpd="sng">
            <a:solidFill>
              <a:schemeClr val="bg1"/>
            </a:solidFill>
            <a:miter lim="800000"/>
          </a:ln>
        </p:spPr>
        <p:txBody>
          <a:bodyPr anchor="ctr"/>
          <a:p>
            <a:endParaRPr lang="zh-CN" altLang="en-US">
              <a:solidFill>
                <a:schemeClr val="tx1"/>
              </a:solidFill>
              <a:latin typeface="微软雅黑" panose="020B0503020204020204" charset="-122"/>
              <a:ea typeface="微软雅黑" panose="020B0503020204020204" charset="-122"/>
            </a:endParaRPr>
          </a:p>
        </p:txBody>
      </p:sp>
      <p:pic>
        <p:nvPicPr>
          <p:cNvPr id="3" name="图片 10"/>
          <p:cNvPicPr>
            <a:picLocks noChangeAspect="1"/>
          </p:cNvPicPr>
          <p:nvPr/>
        </p:nvPicPr>
        <p:blipFill>
          <a:blip r:embed="rId1"/>
          <a:stretch>
            <a:fillRect/>
          </a:stretch>
        </p:blipFill>
        <p:spPr>
          <a:xfrm>
            <a:off x="2723515" y="1108075"/>
            <a:ext cx="4721860" cy="3709035"/>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23"/>
                                        </p:tgtEl>
                                        <p:attrNameLst>
                                          <p:attrName>style.visibility</p:attrName>
                                        </p:attrNameLst>
                                      </p:cBhvr>
                                      <p:to>
                                        <p:strVal val="visible"/>
                                      </p:to>
                                    </p:set>
                                    <p:anim calcmode="lin" valueType="num">
                                      <p:cBhvr>
                                        <p:cTn id="7" dur="500" fill="hold"/>
                                        <p:tgtEl>
                                          <p:spTgt spid="23"/>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23"/>
                                        </p:tgtEl>
                                        <p:attrNameLst>
                                          <p:attrName>ppt_y</p:attrName>
                                        </p:attrNameLst>
                                      </p:cBhvr>
                                      <p:tavLst>
                                        <p:tav tm="0">
                                          <p:val>
                                            <p:strVal val="#ppt_y"/>
                                          </p:val>
                                        </p:tav>
                                        <p:tav tm="100000">
                                          <p:val>
                                            <p:strVal val="#ppt_y"/>
                                          </p:val>
                                        </p:tav>
                                      </p:tavLst>
                                    </p:anim>
                                    <p:anim calcmode="lin" valueType="num">
                                      <p:cBhvr>
                                        <p:cTn id="9" dur="500" fill="hold"/>
                                        <p:tgtEl>
                                          <p:spTgt spid="23"/>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23"/>
                                        </p:tgtEl>
                                        <p:attrNameLst>
                                          <p:attrName>ppt_w</p:attrName>
                                        </p:attrNameLst>
                                      </p:cBhvr>
                                      <p:tavLst>
                                        <p:tav tm="0">
                                          <p:val>
                                            <p:strVal val="#ppt_w/10"/>
                                          </p:val>
                                        </p:tav>
                                        <p:tav tm="50000">
                                          <p:val>
                                            <p:strVal val="#ppt_w+.01"/>
                                          </p:val>
                                        </p:tav>
                                        <p:tav tm="100000">
                                          <p:val>
                                            <p:strVal val="#ppt_w"/>
                                          </p:val>
                                        </p:tav>
                                      </p:tavLst>
                                    </p:anim>
                                    <p:animEffect>
                                      <p:cBhvr>
                                        <p:cTn id="11" dur="500" tmFilter="0,0; .5, 1; 1, 1"/>
                                        <p:tgtEl>
                                          <p:spTgt spid="23"/>
                                        </p:tgtEl>
                                      </p:cBhvr>
                                    </p:animEffect>
                                  </p:childTnLst>
                                </p:cTn>
                              </p:par>
                            </p:childTnLst>
                          </p:cTn>
                        </p:par>
                        <p:par>
                          <p:cTn id="12" fill="hold">
                            <p:stCondLst>
                              <p:cond delay="699"/>
                            </p:stCondLst>
                            <p:childTnLst>
                              <p:par>
                                <p:cTn id="13" presetID="22" presetClass="entr" presetSubtype="1"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up)">
                                      <p:cBhvr>
                                        <p:cTn id="15" dur="500"/>
                                        <p:tgtEl>
                                          <p:spTgt spid="8"/>
                                        </p:tgtEl>
                                      </p:cBhvr>
                                    </p:animEffect>
                                  </p:childTnLst>
                                </p:cTn>
                              </p:par>
                            </p:childTnLst>
                          </p:cTn>
                        </p:par>
                        <p:par>
                          <p:cTn id="16" fill="hold">
                            <p:stCondLst>
                              <p:cond delay="1199"/>
                            </p:stCondLst>
                            <p:childTnLst>
                              <p:par>
                                <p:cTn id="17" presetID="8" presetClass="entr" presetSubtype="16" fill="hold"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diamond(in)">
                                      <p:cBhvr>
                                        <p:cTn id="19"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bldLvl="0" autoUpdateAnimBg="0"/>
      <p:bldP spid="8" grpId="0" bldLvl="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6" name="Text Box 2"/>
          <p:cNvSpPr txBox="1">
            <a:spLocks noChangeArrowheads="1"/>
          </p:cNvSpPr>
          <p:nvPr/>
        </p:nvSpPr>
        <p:spPr bwMode="auto">
          <a:xfrm>
            <a:off x="1763688" y="1923883"/>
            <a:ext cx="5840730" cy="7004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txBody>
          <a:bodyPr>
            <a:spAutoFit/>
          </a:bodyPr>
          <a:lstStyle>
            <a:lvl1pPr eaLnBrk="0" hangingPunct="0">
              <a:defRPr baseline="-25000">
                <a:solidFill>
                  <a:schemeClr val="tx1"/>
                </a:solidFill>
                <a:latin typeface="Arial" panose="020B0604020202020204" pitchFamily="34" charset="0"/>
              </a:defRPr>
            </a:lvl1pPr>
            <a:lvl2pPr marL="742950" indent="-285750" eaLnBrk="0" hangingPunct="0">
              <a:defRPr baseline="-25000">
                <a:solidFill>
                  <a:schemeClr val="tx1"/>
                </a:solidFill>
                <a:latin typeface="Arial" panose="020B0604020202020204" pitchFamily="34" charset="0"/>
              </a:defRPr>
            </a:lvl2pPr>
            <a:lvl3pPr marL="1143000" indent="-228600" eaLnBrk="0" hangingPunct="0">
              <a:defRPr baseline="-25000">
                <a:solidFill>
                  <a:schemeClr val="tx1"/>
                </a:solidFill>
                <a:latin typeface="Arial" panose="020B0604020202020204" pitchFamily="34" charset="0"/>
              </a:defRPr>
            </a:lvl3pPr>
            <a:lvl4pPr marL="1600200" indent="-228600" eaLnBrk="0" hangingPunct="0">
              <a:defRPr baseline="-25000">
                <a:solidFill>
                  <a:schemeClr val="tx1"/>
                </a:solidFill>
                <a:latin typeface="Arial" panose="020B0604020202020204" pitchFamily="34" charset="0"/>
              </a:defRPr>
            </a:lvl4pPr>
            <a:lvl5pPr marL="2057400" indent="-228600" eaLnBrk="0" hangingPunct="0">
              <a:defRPr baseline="-25000">
                <a:solidFill>
                  <a:schemeClr val="tx1"/>
                </a:solidFill>
                <a:latin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baseline="-25000">
                <a:solidFill>
                  <a:schemeClr val="tx1"/>
                </a:solidFill>
                <a:latin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baseline="-25000">
                <a:solidFill>
                  <a:schemeClr val="tx1"/>
                </a:solidFill>
                <a:latin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baseline="-25000">
                <a:solidFill>
                  <a:schemeClr val="tx1"/>
                </a:solidFill>
                <a:latin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baseline="-25000">
                <a:solidFill>
                  <a:schemeClr val="tx1"/>
                </a:solidFill>
                <a:latin typeface="Arial" panose="020B0604020202020204" pitchFamily="34" charset="0"/>
              </a:defRPr>
            </a:lvl9pPr>
          </a:lstStyle>
          <a:p>
            <a:pPr algn="ctr" eaLnBrk="1" hangingPunct="1">
              <a:lnSpc>
                <a:spcPct val="110000"/>
              </a:lnSpc>
            </a:pPr>
            <a:r>
              <a:rPr lang="zh-CN" altLang="en-US" sz="3600" b="1" baseline="0" dirty="0" smtClean="0">
                <a:gradFill flip="none" rotWithShape="1">
                  <a:gsLst>
                    <a:gs pos="0">
                      <a:schemeClr val="accent5">
                        <a:lumMod val="0"/>
                        <a:lumOff val="100000"/>
                      </a:schemeClr>
                    </a:gs>
                    <a:gs pos="35000">
                      <a:srgbClr val="5383E7"/>
                    </a:gs>
                    <a:gs pos="100000">
                      <a:srgbClr val="243A64"/>
                    </a:gs>
                  </a:gsLst>
                  <a:path path="circle">
                    <a:fillToRect l="50000" t="-80000" r="50000" b="180000"/>
                  </a:path>
                  <a:tileRect/>
                </a:gradFill>
                <a:latin typeface="华文楷体" panose="02010600040101010101" pitchFamily="2" charset="-122"/>
                <a:ea typeface="华文楷体" panose="02010600040101010101" pitchFamily="2" charset="-122"/>
              </a:rPr>
              <a:t>一 体系结构设计</a:t>
            </a:r>
            <a:endParaRPr lang="zh-CN" altLang="en-US" sz="3600" b="1" baseline="0" dirty="0" smtClean="0">
              <a:gradFill flip="none" rotWithShape="1">
                <a:gsLst>
                  <a:gs pos="0">
                    <a:schemeClr val="accent5">
                      <a:lumMod val="0"/>
                      <a:lumOff val="100000"/>
                    </a:schemeClr>
                  </a:gs>
                  <a:gs pos="35000">
                    <a:srgbClr val="5383E7"/>
                  </a:gs>
                  <a:gs pos="100000">
                    <a:srgbClr val="243A64"/>
                  </a:gs>
                </a:gsLst>
                <a:path path="circle">
                  <a:fillToRect l="50000" t="-80000" r="50000" b="180000"/>
                </a:path>
                <a:tileRect/>
              </a:gradFill>
              <a:latin typeface="华文楷体" panose="02010600040101010101" pitchFamily="2" charset="-122"/>
              <a:ea typeface="华文楷体" panose="02010600040101010101" pitchFamily="2" charset="-122"/>
            </a:endParaRPr>
          </a:p>
        </p:txBody>
      </p:sp>
      <p:sp>
        <p:nvSpPr>
          <p:cNvPr id="7" name="Text Box 2"/>
          <p:cNvSpPr txBox="1">
            <a:spLocks noChangeArrowheads="1"/>
          </p:cNvSpPr>
          <p:nvPr/>
        </p:nvSpPr>
        <p:spPr bwMode="auto">
          <a:xfrm>
            <a:off x="1763688" y="2619293"/>
            <a:ext cx="5840730" cy="3448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txBody>
          <a:bodyPr>
            <a:spAutoFit/>
          </a:bodyPr>
          <a:lstStyle>
            <a:lvl1pPr eaLnBrk="0" hangingPunct="0">
              <a:defRPr baseline="-25000">
                <a:solidFill>
                  <a:schemeClr val="tx1"/>
                </a:solidFill>
                <a:latin typeface="Arial" panose="020B0604020202020204" pitchFamily="34" charset="0"/>
              </a:defRPr>
            </a:lvl1pPr>
            <a:lvl2pPr marL="742950" indent="-285750" eaLnBrk="0" hangingPunct="0">
              <a:defRPr baseline="-25000">
                <a:solidFill>
                  <a:schemeClr val="tx1"/>
                </a:solidFill>
                <a:latin typeface="Arial" panose="020B0604020202020204" pitchFamily="34" charset="0"/>
              </a:defRPr>
            </a:lvl2pPr>
            <a:lvl3pPr marL="1143000" indent="-228600" eaLnBrk="0" hangingPunct="0">
              <a:defRPr baseline="-25000">
                <a:solidFill>
                  <a:schemeClr val="tx1"/>
                </a:solidFill>
                <a:latin typeface="Arial" panose="020B0604020202020204" pitchFamily="34" charset="0"/>
              </a:defRPr>
            </a:lvl3pPr>
            <a:lvl4pPr marL="1600200" indent="-228600" eaLnBrk="0" hangingPunct="0">
              <a:defRPr baseline="-25000">
                <a:solidFill>
                  <a:schemeClr val="tx1"/>
                </a:solidFill>
                <a:latin typeface="Arial" panose="020B0604020202020204" pitchFamily="34" charset="0"/>
              </a:defRPr>
            </a:lvl4pPr>
            <a:lvl5pPr marL="2057400" indent="-228600" eaLnBrk="0" hangingPunct="0">
              <a:defRPr baseline="-25000">
                <a:solidFill>
                  <a:schemeClr val="tx1"/>
                </a:solidFill>
                <a:latin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baseline="-25000">
                <a:solidFill>
                  <a:schemeClr val="tx1"/>
                </a:solidFill>
                <a:latin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baseline="-25000">
                <a:solidFill>
                  <a:schemeClr val="tx1"/>
                </a:solidFill>
                <a:latin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baseline="-25000">
                <a:solidFill>
                  <a:schemeClr val="tx1"/>
                </a:solidFill>
                <a:latin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baseline="-25000">
                <a:solidFill>
                  <a:schemeClr val="tx1"/>
                </a:solidFill>
                <a:latin typeface="Arial" panose="020B0604020202020204" pitchFamily="34" charset="0"/>
              </a:defRPr>
            </a:lvl9pPr>
          </a:lstStyle>
          <a:p>
            <a:pPr algn="ctr" eaLnBrk="1" hangingPunct="1">
              <a:lnSpc>
                <a:spcPct val="110000"/>
              </a:lnSpc>
            </a:pPr>
            <a:r>
              <a:rPr lang="en-US" altLang="zh-CN" sz="1500" baseline="0" dirty="0" smtClean="0">
                <a:gradFill flip="none" rotWithShape="1">
                  <a:gsLst>
                    <a:gs pos="0">
                      <a:schemeClr val="accent5">
                        <a:lumMod val="0"/>
                        <a:lumOff val="100000"/>
                      </a:schemeClr>
                    </a:gs>
                    <a:gs pos="35000">
                      <a:srgbClr val="5383E7"/>
                    </a:gs>
                    <a:gs pos="100000">
                      <a:srgbClr val="243A64"/>
                    </a:gs>
                  </a:gsLst>
                  <a:path path="circle">
                    <a:fillToRect l="50000" t="-80000" r="50000" b="180000"/>
                  </a:path>
                  <a:tileRect/>
                </a:gradFill>
                <a:latin typeface="华文楷体" panose="02010600040101010101" pitchFamily="2" charset="-122"/>
                <a:ea typeface="华文楷体" panose="02010600040101010101" pitchFamily="2" charset="-122"/>
              </a:rPr>
              <a:t>——</a:t>
            </a:r>
            <a:r>
              <a:rPr lang="zh-CN" altLang="en-US" sz="1500" baseline="0" dirty="0" smtClean="0">
                <a:gradFill flip="none" rotWithShape="1">
                  <a:gsLst>
                    <a:gs pos="0">
                      <a:schemeClr val="accent5">
                        <a:lumMod val="0"/>
                        <a:lumOff val="100000"/>
                      </a:schemeClr>
                    </a:gs>
                    <a:gs pos="35000">
                      <a:srgbClr val="5383E7"/>
                    </a:gs>
                    <a:gs pos="100000">
                      <a:srgbClr val="243A64"/>
                    </a:gs>
                  </a:gsLst>
                  <a:path path="circle">
                    <a:fillToRect l="50000" t="-80000" r="50000" b="180000"/>
                  </a:path>
                  <a:tileRect/>
                </a:gradFill>
                <a:latin typeface="华文楷体" panose="02010600040101010101" pitchFamily="2" charset="-122"/>
                <a:ea typeface="华文楷体" panose="02010600040101010101" pitchFamily="2" charset="-122"/>
              </a:rPr>
              <a:t>（系统概述|设计约束|设计策略|系统架构）</a:t>
            </a:r>
            <a:r>
              <a:rPr lang="en-US" altLang="zh-CN" sz="1500" baseline="0" dirty="0" smtClean="0">
                <a:gradFill flip="none" rotWithShape="1">
                  <a:gsLst>
                    <a:gs pos="0">
                      <a:schemeClr val="accent5">
                        <a:lumMod val="0"/>
                        <a:lumOff val="100000"/>
                      </a:schemeClr>
                    </a:gs>
                    <a:gs pos="35000">
                      <a:srgbClr val="5383E7"/>
                    </a:gs>
                    <a:gs pos="100000">
                      <a:srgbClr val="243A64"/>
                    </a:gs>
                  </a:gsLst>
                  <a:path path="circle">
                    <a:fillToRect l="50000" t="-80000" r="50000" b="180000"/>
                  </a:path>
                  <a:tileRect/>
                </a:gradFill>
                <a:latin typeface="华文楷体" panose="02010600040101010101" pitchFamily="2" charset="-122"/>
                <a:ea typeface="华文楷体" panose="02010600040101010101" pitchFamily="2" charset="-122"/>
              </a:rPr>
              <a:t>——</a:t>
            </a:r>
            <a:endParaRPr lang="en-US" altLang="zh-CN" sz="1500" baseline="0" dirty="0">
              <a:gradFill flip="none" rotWithShape="1">
                <a:gsLst>
                  <a:gs pos="0">
                    <a:schemeClr val="accent5">
                      <a:lumMod val="0"/>
                      <a:lumOff val="100000"/>
                    </a:schemeClr>
                  </a:gs>
                  <a:gs pos="35000">
                    <a:srgbClr val="5383E7"/>
                  </a:gs>
                  <a:gs pos="100000">
                    <a:srgbClr val="243A64"/>
                  </a:gs>
                </a:gsLst>
                <a:path path="circle">
                  <a:fillToRect l="50000" t="-80000" r="50000" b="180000"/>
                </a:path>
                <a:tileRect/>
              </a:gradFill>
              <a:latin typeface="华文楷体" panose="02010600040101010101" pitchFamily="2" charset="-122"/>
              <a:ea typeface="华文楷体" panose="0201060004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outVertic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p:cTn id="12" dur="800" fill="hold"/>
                                        <p:tgtEl>
                                          <p:spTgt spid="6"/>
                                        </p:tgtEl>
                                        <p:attrNameLst>
                                          <p:attrName>ppt_w</p:attrName>
                                        </p:attrNameLst>
                                      </p:cBhvr>
                                      <p:tavLst>
                                        <p:tav tm="0">
                                          <p:val>
                                            <p:fltVal val="0"/>
                                          </p:val>
                                        </p:tav>
                                        <p:tav tm="100000">
                                          <p:val>
                                            <p:strVal val="#ppt_w"/>
                                          </p:val>
                                        </p:tav>
                                      </p:tavLst>
                                    </p:anim>
                                    <p:anim calcmode="lin" valueType="num">
                                      <p:cBhvr>
                                        <p:cTn id="13" dur="800" fill="hold"/>
                                        <p:tgtEl>
                                          <p:spTgt spid="6"/>
                                        </p:tgtEl>
                                        <p:attrNameLst>
                                          <p:attrName>ppt_h</p:attrName>
                                        </p:attrNameLst>
                                      </p:cBhvr>
                                      <p:tavLst>
                                        <p:tav tm="0">
                                          <p:val>
                                            <p:fltVal val="0"/>
                                          </p:val>
                                        </p:tav>
                                        <p:tav tm="100000">
                                          <p:val>
                                            <p:strVal val="#ppt_h"/>
                                          </p:val>
                                        </p:tav>
                                      </p:tavLst>
                                    </p:anim>
                                    <p:animEffect transition="in" filter="fade">
                                      <p:cBhvr>
                                        <p:cTn id="14" dur="800"/>
                                        <p:tgtEl>
                                          <p:spTgt spid="6"/>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p:cTn id="19" dur="800" fill="hold"/>
                                        <p:tgtEl>
                                          <p:spTgt spid="7"/>
                                        </p:tgtEl>
                                        <p:attrNameLst>
                                          <p:attrName>ppt_w</p:attrName>
                                        </p:attrNameLst>
                                      </p:cBhvr>
                                      <p:tavLst>
                                        <p:tav tm="0">
                                          <p:val>
                                            <p:fltVal val="0"/>
                                          </p:val>
                                        </p:tav>
                                        <p:tav tm="100000">
                                          <p:val>
                                            <p:strVal val="#ppt_w"/>
                                          </p:val>
                                        </p:tav>
                                      </p:tavLst>
                                    </p:anim>
                                    <p:anim calcmode="lin" valueType="num">
                                      <p:cBhvr>
                                        <p:cTn id="20" dur="800" fill="hold"/>
                                        <p:tgtEl>
                                          <p:spTgt spid="7"/>
                                        </p:tgtEl>
                                        <p:attrNameLst>
                                          <p:attrName>ppt_h</p:attrName>
                                        </p:attrNameLst>
                                      </p:cBhvr>
                                      <p:tavLst>
                                        <p:tav tm="0">
                                          <p:val>
                                            <p:fltVal val="0"/>
                                          </p:val>
                                        </p:tav>
                                        <p:tav tm="100000">
                                          <p:val>
                                            <p:strVal val="#ppt_h"/>
                                          </p:val>
                                        </p:tav>
                                      </p:tavLst>
                                    </p:anim>
                                    <p:animEffect transition="in" filter="fade">
                                      <p:cBhvr>
                                        <p:cTn id="21" dur="8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P spid="7" grpId="0" bldLvl="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5" name="Text Box 2"/>
          <p:cNvSpPr txBox="1">
            <a:spLocks noChangeArrowheads="1"/>
          </p:cNvSpPr>
          <p:nvPr/>
        </p:nvSpPr>
        <p:spPr bwMode="auto">
          <a:xfrm>
            <a:off x="1763688" y="2208363"/>
            <a:ext cx="5840730" cy="4972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txBody>
          <a:bodyPr>
            <a:spAutoFit/>
          </a:bodyPr>
          <a:lstStyle>
            <a:lvl1pPr eaLnBrk="0" hangingPunct="0">
              <a:defRPr baseline="-25000">
                <a:solidFill>
                  <a:schemeClr val="tx1"/>
                </a:solidFill>
                <a:latin typeface="Arial" panose="020B0604020202020204" pitchFamily="34" charset="0"/>
              </a:defRPr>
            </a:lvl1pPr>
            <a:lvl2pPr marL="742950" indent="-285750" eaLnBrk="0" hangingPunct="0">
              <a:defRPr baseline="-25000">
                <a:solidFill>
                  <a:schemeClr val="tx1"/>
                </a:solidFill>
                <a:latin typeface="Arial" panose="020B0604020202020204" pitchFamily="34" charset="0"/>
              </a:defRPr>
            </a:lvl2pPr>
            <a:lvl3pPr marL="1143000" indent="-228600" eaLnBrk="0" hangingPunct="0">
              <a:defRPr baseline="-25000">
                <a:solidFill>
                  <a:schemeClr val="tx1"/>
                </a:solidFill>
                <a:latin typeface="Arial" panose="020B0604020202020204" pitchFamily="34" charset="0"/>
              </a:defRPr>
            </a:lvl3pPr>
            <a:lvl4pPr marL="1600200" indent="-228600" eaLnBrk="0" hangingPunct="0">
              <a:defRPr baseline="-25000">
                <a:solidFill>
                  <a:schemeClr val="tx1"/>
                </a:solidFill>
                <a:latin typeface="Arial" panose="020B0604020202020204" pitchFamily="34" charset="0"/>
              </a:defRPr>
            </a:lvl4pPr>
            <a:lvl5pPr marL="2057400" indent="-228600" eaLnBrk="0" hangingPunct="0">
              <a:defRPr baseline="-25000">
                <a:solidFill>
                  <a:schemeClr val="tx1"/>
                </a:solidFill>
                <a:latin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baseline="-25000">
                <a:solidFill>
                  <a:schemeClr val="tx1"/>
                </a:solidFill>
                <a:latin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baseline="-25000">
                <a:solidFill>
                  <a:schemeClr val="tx1"/>
                </a:solidFill>
                <a:latin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baseline="-25000">
                <a:solidFill>
                  <a:schemeClr val="tx1"/>
                </a:solidFill>
                <a:latin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baseline="-25000">
                <a:solidFill>
                  <a:schemeClr val="tx1"/>
                </a:solidFill>
                <a:latin typeface="Arial" panose="020B0604020202020204" pitchFamily="34" charset="0"/>
              </a:defRPr>
            </a:lvl9pPr>
          </a:lstStyle>
          <a:p>
            <a:pPr algn="ctr" eaLnBrk="1" hangingPunct="1">
              <a:lnSpc>
                <a:spcPct val="110000"/>
              </a:lnSpc>
            </a:pPr>
            <a:r>
              <a:rPr lang="zh-CN" altLang="en-US" sz="2400" b="1" baseline="0" dirty="0" smtClean="0">
                <a:gradFill flip="none" rotWithShape="1">
                  <a:gsLst>
                    <a:gs pos="0">
                      <a:schemeClr val="accent5">
                        <a:lumMod val="0"/>
                        <a:lumOff val="100000"/>
                      </a:schemeClr>
                    </a:gs>
                    <a:gs pos="35000">
                      <a:srgbClr val="5383E7"/>
                    </a:gs>
                    <a:gs pos="100000">
                      <a:srgbClr val="243A64"/>
                    </a:gs>
                  </a:gsLst>
                  <a:path path="circle">
                    <a:fillToRect l="50000" t="-80000" r="50000" b="180000"/>
                  </a:path>
                  <a:tileRect/>
                </a:gradFill>
                <a:latin typeface="华文楷体" panose="02010600040101010101" pitchFamily="2" charset="-122"/>
                <a:ea typeface="华文楷体" panose="02010600040101010101" pitchFamily="2" charset="-122"/>
              </a:rPr>
              <a:t>四 </a:t>
            </a:r>
            <a:r>
              <a:rPr lang="en-US" altLang="zh-CN" sz="2400" b="1" baseline="0" dirty="0" smtClean="0">
                <a:gradFill flip="none" rotWithShape="1">
                  <a:gsLst>
                    <a:gs pos="0">
                      <a:schemeClr val="accent5">
                        <a:lumMod val="0"/>
                        <a:lumOff val="100000"/>
                      </a:schemeClr>
                    </a:gs>
                    <a:gs pos="35000">
                      <a:srgbClr val="5383E7"/>
                    </a:gs>
                    <a:gs pos="100000">
                      <a:srgbClr val="243A64"/>
                    </a:gs>
                  </a:gsLst>
                  <a:path path="circle">
                    <a:fillToRect l="50000" t="-80000" r="50000" b="180000"/>
                  </a:path>
                  <a:tileRect/>
                </a:gradFill>
                <a:latin typeface="华文楷体" panose="02010600040101010101" pitchFamily="2" charset="-122"/>
                <a:ea typeface="华文楷体" panose="02010600040101010101" pitchFamily="2" charset="-122"/>
              </a:rPr>
              <a:t>实体及属性+数据库设计+安全性设计</a:t>
            </a:r>
            <a:endParaRPr lang="en-US" altLang="zh-CN" sz="2400" b="1" baseline="0" dirty="0" smtClean="0">
              <a:gradFill flip="none" rotWithShape="1">
                <a:gsLst>
                  <a:gs pos="0">
                    <a:schemeClr val="accent5">
                      <a:lumMod val="0"/>
                      <a:lumOff val="100000"/>
                    </a:schemeClr>
                  </a:gs>
                  <a:gs pos="35000">
                    <a:srgbClr val="5383E7"/>
                  </a:gs>
                  <a:gs pos="100000">
                    <a:srgbClr val="243A64"/>
                  </a:gs>
                </a:gsLst>
                <a:path path="circle">
                  <a:fillToRect l="50000" t="-80000" r="50000" b="180000"/>
                </a:path>
                <a:tileRect/>
              </a:gradFill>
              <a:latin typeface="华文楷体" panose="02010600040101010101" pitchFamily="2" charset="-122"/>
              <a:ea typeface="华文楷体" panose="0201060004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outVertic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800" fill="hold"/>
                                        <p:tgtEl>
                                          <p:spTgt spid="5"/>
                                        </p:tgtEl>
                                        <p:attrNameLst>
                                          <p:attrName>ppt_w</p:attrName>
                                        </p:attrNameLst>
                                      </p:cBhvr>
                                      <p:tavLst>
                                        <p:tav tm="0">
                                          <p:val>
                                            <p:fltVal val="0"/>
                                          </p:val>
                                        </p:tav>
                                        <p:tav tm="100000">
                                          <p:val>
                                            <p:strVal val="#ppt_w"/>
                                          </p:val>
                                        </p:tav>
                                      </p:tavLst>
                                    </p:anim>
                                    <p:anim calcmode="lin" valueType="num">
                                      <p:cBhvr>
                                        <p:cTn id="13" dur="800" fill="hold"/>
                                        <p:tgtEl>
                                          <p:spTgt spid="5"/>
                                        </p:tgtEl>
                                        <p:attrNameLst>
                                          <p:attrName>ppt_h</p:attrName>
                                        </p:attrNameLst>
                                      </p:cBhvr>
                                      <p:tavLst>
                                        <p:tav tm="0">
                                          <p:val>
                                            <p:fltVal val="0"/>
                                          </p:val>
                                        </p:tav>
                                        <p:tav tm="100000">
                                          <p:val>
                                            <p:strVal val="#ppt_h"/>
                                          </p:val>
                                        </p:tav>
                                      </p:tavLst>
                                    </p:anim>
                                    <p:animEffect transition="in" filter="fade">
                                      <p:cBhvr>
                                        <p:cTn id="14" dur="8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8"/>
          <p:cNvSpPr txBox="1"/>
          <p:nvPr/>
        </p:nvSpPr>
        <p:spPr>
          <a:xfrm>
            <a:off x="4932040" y="411510"/>
            <a:ext cx="3495354" cy="457200"/>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r">
              <a:buNone/>
            </a:pPr>
            <a:r>
              <a:rPr lang="zh-CN" altLang="en-US" sz="2800" dirty="0" smtClean="0">
                <a:latin typeface="微软雅黑" panose="020B0503020204020204" charset="-122"/>
                <a:ea typeface="微软雅黑" panose="020B0503020204020204" charset="-122"/>
              </a:rPr>
              <a:t>实体及基本属性</a:t>
            </a:r>
            <a:endParaRPr lang="zh-CN" altLang="en-US" sz="2800" dirty="0" smtClean="0">
              <a:latin typeface="微软雅黑" panose="020B0503020204020204" charset="-122"/>
              <a:ea typeface="微软雅黑" panose="020B0503020204020204" charset="-122"/>
            </a:endParaRPr>
          </a:p>
        </p:txBody>
      </p:sp>
      <p:cxnSp>
        <p:nvCxnSpPr>
          <p:cNvPr id="7" name="Straight Connector 12"/>
          <p:cNvCxnSpPr/>
          <p:nvPr/>
        </p:nvCxnSpPr>
        <p:spPr>
          <a:xfrm>
            <a:off x="8426947" y="411371"/>
            <a:ext cx="0" cy="53949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燕尾形 27"/>
          <p:cNvSpPr/>
          <p:nvPr/>
        </p:nvSpPr>
        <p:spPr>
          <a:xfrm rot="5400000">
            <a:off x="1403311" y="1114103"/>
            <a:ext cx="269960" cy="431936"/>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0">
              <a:solidFill>
                <a:schemeClr val="accent1"/>
              </a:solidFill>
            </a:endParaRPr>
          </a:p>
        </p:txBody>
      </p:sp>
      <p:cxnSp>
        <p:nvCxnSpPr>
          <p:cNvPr id="29" name="直接连接符 28"/>
          <p:cNvCxnSpPr/>
          <p:nvPr/>
        </p:nvCxnSpPr>
        <p:spPr>
          <a:xfrm>
            <a:off x="1538291" y="1693359"/>
            <a:ext cx="2726593" cy="0"/>
          </a:xfrm>
          <a:prstGeom prst="line">
            <a:avLst/>
          </a:prstGeom>
          <a:ln>
            <a:solidFill>
              <a:schemeClr val="bg1"/>
            </a:solidFill>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30" name="矩形 29"/>
          <p:cNvSpPr/>
          <p:nvPr/>
        </p:nvSpPr>
        <p:spPr>
          <a:xfrm>
            <a:off x="1790974" y="888616"/>
            <a:ext cx="516890" cy="297815"/>
          </a:xfrm>
          <a:prstGeom prst="rect">
            <a:avLst/>
          </a:prstGeom>
        </p:spPr>
        <p:txBody>
          <a:bodyPr wrap="none" lIns="68554" tIns="34278" rIns="68554" bIns="34278">
            <a:spAutoFit/>
          </a:bodyPr>
          <a:lstStyle/>
          <a:p>
            <a:pPr algn="l"/>
            <a:r>
              <a:rPr lang="zh-CN" altLang="en-US" sz="1500" b="1" dirty="0" smtClean="0">
                <a:solidFill>
                  <a:schemeClr val="bg1"/>
                </a:solidFill>
                <a:latin typeface="微软雅黑" panose="020B0503020204020204" charset="-122"/>
                <a:ea typeface="微软雅黑" panose="020B0503020204020204" charset="-122"/>
              </a:rPr>
              <a:t>用户</a:t>
            </a:r>
            <a:endParaRPr lang="zh-CN" altLang="en-US" sz="1500" b="1" dirty="0" smtClean="0">
              <a:solidFill>
                <a:schemeClr val="bg1"/>
              </a:solidFill>
              <a:latin typeface="微软雅黑" panose="020B0503020204020204" charset="-122"/>
              <a:ea typeface="微软雅黑" panose="020B0503020204020204" charset="-122"/>
            </a:endParaRPr>
          </a:p>
        </p:txBody>
      </p:sp>
      <p:sp>
        <p:nvSpPr>
          <p:cNvPr id="31" name="矩形 47"/>
          <p:cNvSpPr>
            <a:spLocks noChangeArrowheads="1"/>
          </p:cNvSpPr>
          <p:nvPr/>
        </p:nvSpPr>
        <p:spPr bwMode="auto">
          <a:xfrm>
            <a:off x="1781255" y="1199588"/>
            <a:ext cx="2483629" cy="36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54" tIns="34278" rIns="68554" bIns="34278">
            <a:spAutoFit/>
          </a:bodyPr>
          <a:lstStyle>
            <a:lvl1pPr>
              <a:spcBef>
                <a:spcPct val="20000"/>
              </a:spcBef>
              <a:buFont typeface="Arial" panose="020B0604020202020204" pitchFamily="34" charset="0"/>
              <a:buChar char="•"/>
              <a:defRPr sz="3200">
                <a:solidFill>
                  <a:schemeClr val="tx1"/>
                </a:solidFill>
                <a:latin typeface="微软雅黑" panose="020B0503020204020204" charset="-122"/>
                <a:ea typeface="微软雅黑" panose="020B050302020402020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charset="-122"/>
                <a:ea typeface="微软雅黑" panose="020B050302020402020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charset="-122"/>
                <a:ea typeface="微软雅黑" panose="020B050302020402020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9pPr>
          </a:lstStyle>
          <a:p>
            <a:pPr>
              <a:lnSpc>
                <a:spcPct val="120000"/>
              </a:lnSpc>
              <a:spcBef>
                <a:spcPct val="0"/>
              </a:spcBef>
              <a:buNone/>
            </a:pPr>
            <a:r>
              <a:rPr lang="zh-CN" altLang="en-US" sz="800" dirty="0">
                <a:solidFill>
                  <a:schemeClr val="accent1"/>
                </a:solidFill>
                <a:sym typeface="微软雅黑" panose="020B0503020204020204" charset="-122"/>
              </a:rPr>
              <a:t>（用户id、手机号码、用户昵称、密码、本周标签、头像、个人简介、性别、打捞数量、抛出数量）</a:t>
            </a:r>
            <a:endParaRPr lang="zh-CN" altLang="en-US" sz="800" dirty="0">
              <a:solidFill>
                <a:schemeClr val="accent1"/>
              </a:solidFill>
              <a:sym typeface="微软雅黑" panose="020B0503020204020204" charset="-122"/>
            </a:endParaRPr>
          </a:p>
        </p:txBody>
      </p:sp>
      <p:sp>
        <p:nvSpPr>
          <p:cNvPr id="32" name="燕尾形 31"/>
          <p:cNvSpPr/>
          <p:nvPr/>
        </p:nvSpPr>
        <p:spPr>
          <a:xfrm rot="5400000">
            <a:off x="1403311" y="1894205"/>
            <a:ext cx="269960" cy="431936"/>
          </a:xfrm>
          <a:prstGeom prst="chevron">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0">
              <a:solidFill>
                <a:schemeClr val="accent1"/>
              </a:solidFill>
            </a:endParaRPr>
          </a:p>
        </p:txBody>
      </p:sp>
      <p:cxnSp>
        <p:nvCxnSpPr>
          <p:cNvPr id="33" name="直接连接符 32"/>
          <p:cNvCxnSpPr/>
          <p:nvPr/>
        </p:nvCxnSpPr>
        <p:spPr>
          <a:xfrm>
            <a:off x="1537656" y="2453776"/>
            <a:ext cx="2726593" cy="0"/>
          </a:xfrm>
          <a:prstGeom prst="line">
            <a:avLst/>
          </a:prstGeom>
          <a:ln>
            <a:solidFill>
              <a:schemeClr val="tx1"/>
            </a:solidFill>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34" name="矩形 33"/>
          <p:cNvSpPr/>
          <p:nvPr/>
        </p:nvSpPr>
        <p:spPr>
          <a:xfrm>
            <a:off x="1781449" y="1693350"/>
            <a:ext cx="516890" cy="297815"/>
          </a:xfrm>
          <a:prstGeom prst="rect">
            <a:avLst/>
          </a:prstGeom>
        </p:spPr>
        <p:txBody>
          <a:bodyPr wrap="none" lIns="68554" tIns="34278" rIns="68554" bIns="34278">
            <a:spAutoFit/>
          </a:bodyPr>
          <a:lstStyle/>
          <a:p>
            <a:pPr algn="l"/>
            <a:r>
              <a:rPr lang="zh-CN" altLang="en-US" sz="1500" b="1" dirty="0" smtClean="0">
                <a:latin typeface="微软雅黑" panose="020B0503020204020204" charset="-122"/>
                <a:ea typeface="微软雅黑" panose="020B0503020204020204" charset="-122"/>
              </a:rPr>
              <a:t>标签</a:t>
            </a:r>
            <a:endParaRPr lang="zh-CN" altLang="en-US" sz="1500" b="1" dirty="0" smtClean="0">
              <a:latin typeface="微软雅黑" panose="020B0503020204020204" charset="-122"/>
              <a:ea typeface="微软雅黑" panose="020B0503020204020204" charset="-122"/>
            </a:endParaRPr>
          </a:p>
        </p:txBody>
      </p:sp>
      <p:sp>
        <p:nvSpPr>
          <p:cNvPr id="35" name="矩形 47"/>
          <p:cNvSpPr>
            <a:spLocks noChangeArrowheads="1"/>
          </p:cNvSpPr>
          <p:nvPr/>
        </p:nvSpPr>
        <p:spPr bwMode="auto">
          <a:xfrm>
            <a:off x="1781255" y="1999375"/>
            <a:ext cx="2483629"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54" tIns="34278" rIns="68554" bIns="34278">
            <a:spAutoFit/>
          </a:bodyPr>
          <a:lstStyle>
            <a:lvl1pPr>
              <a:spcBef>
                <a:spcPct val="20000"/>
              </a:spcBef>
              <a:buFont typeface="Arial" panose="020B0604020202020204" pitchFamily="34" charset="0"/>
              <a:buChar char="•"/>
              <a:defRPr sz="3200">
                <a:solidFill>
                  <a:schemeClr val="tx1"/>
                </a:solidFill>
                <a:latin typeface="微软雅黑" panose="020B0503020204020204" charset="-122"/>
                <a:ea typeface="微软雅黑" panose="020B050302020402020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charset="-122"/>
                <a:ea typeface="微软雅黑" panose="020B050302020402020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charset="-122"/>
                <a:ea typeface="微软雅黑" panose="020B050302020402020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9pPr>
          </a:lstStyle>
          <a:p>
            <a:pPr>
              <a:lnSpc>
                <a:spcPct val="120000"/>
              </a:lnSpc>
              <a:spcBef>
                <a:spcPct val="0"/>
              </a:spcBef>
              <a:buNone/>
            </a:pPr>
            <a:r>
              <a:rPr sz="1050" dirty="0">
                <a:solidFill>
                  <a:schemeClr val="accent1"/>
                </a:solidFill>
                <a:sym typeface="微软雅黑" panose="020B0503020204020204" charset="-122"/>
              </a:rPr>
              <a:t>（标签id、标签名）</a:t>
            </a:r>
            <a:endParaRPr lang="zh-CN" altLang="en-US" sz="1050" dirty="0">
              <a:solidFill>
                <a:schemeClr val="accent1"/>
              </a:solidFill>
              <a:sym typeface="微软雅黑" panose="020B0503020204020204" charset="-122"/>
            </a:endParaRPr>
          </a:p>
        </p:txBody>
      </p:sp>
      <p:sp>
        <p:nvSpPr>
          <p:cNvPr id="36" name="燕尾形 35"/>
          <p:cNvSpPr/>
          <p:nvPr/>
        </p:nvSpPr>
        <p:spPr>
          <a:xfrm rot="5400000">
            <a:off x="1412836" y="2718139"/>
            <a:ext cx="269960" cy="431936"/>
          </a:xfrm>
          <a:prstGeom prst="chevro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0">
              <a:solidFill>
                <a:schemeClr val="accent1"/>
              </a:solidFill>
            </a:endParaRPr>
          </a:p>
        </p:txBody>
      </p:sp>
      <p:cxnSp>
        <p:nvCxnSpPr>
          <p:cNvPr id="37" name="直接连接符 36"/>
          <p:cNvCxnSpPr/>
          <p:nvPr/>
        </p:nvCxnSpPr>
        <p:spPr>
          <a:xfrm>
            <a:off x="1537656" y="3283424"/>
            <a:ext cx="2726593" cy="0"/>
          </a:xfrm>
          <a:prstGeom prst="line">
            <a:avLst/>
          </a:prstGeom>
          <a:ln>
            <a:solidFill>
              <a:schemeClr val="bg2"/>
            </a:solidFill>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38" name="矩形 37"/>
          <p:cNvSpPr/>
          <p:nvPr/>
        </p:nvSpPr>
        <p:spPr>
          <a:xfrm>
            <a:off x="1801134" y="2466617"/>
            <a:ext cx="516890" cy="297815"/>
          </a:xfrm>
          <a:prstGeom prst="rect">
            <a:avLst/>
          </a:prstGeom>
        </p:spPr>
        <p:txBody>
          <a:bodyPr wrap="none" lIns="68554" tIns="34278" rIns="68554" bIns="34278">
            <a:spAutoFit/>
          </a:bodyPr>
          <a:lstStyle/>
          <a:p>
            <a:pPr algn="l"/>
            <a:r>
              <a:rPr sz="1500" b="1" dirty="0">
                <a:solidFill>
                  <a:schemeClr val="bg2"/>
                </a:solidFill>
                <a:latin typeface="微软雅黑" panose="020B0503020204020204" charset="-122"/>
                <a:ea typeface="微软雅黑" panose="020B0503020204020204" charset="-122"/>
              </a:rPr>
              <a:t>朋友</a:t>
            </a:r>
            <a:endParaRPr sz="1500" b="1" dirty="0">
              <a:solidFill>
                <a:schemeClr val="bg2"/>
              </a:solidFill>
              <a:latin typeface="微软雅黑" panose="020B0503020204020204" charset="-122"/>
              <a:ea typeface="微软雅黑" panose="020B0503020204020204" charset="-122"/>
            </a:endParaRPr>
          </a:p>
        </p:txBody>
      </p:sp>
      <p:sp>
        <p:nvSpPr>
          <p:cNvPr id="39" name="矩形 47"/>
          <p:cNvSpPr>
            <a:spLocks noChangeArrowheads="1"/>
          </p:cNvSpPr>
          <p:nvPr/>
        </p:nvSpPr>
        <p:spPr bwMode="auto">
          <a:xfrm>
            <a:off x="1791415" y="2777589"/>
            <a:ext cx="2483629"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54" tIns="34278" rIns="68554" bIns="34278">
            <a:spAutoFit/>
          </a:bodyPr>
          <a:lstStyle>
            <a:lvl1pPr>
              <a:spcBef>
                <a:spcPct val="20000"/>
              </a:spcBef>
              <a:buFont typeface="Arial" panose="020B0604020202020204" pitchFamily="34" charset="0"/>
              <a:buChar char="•"/>
              <a:defRPr sz="3200">
                <a:solidFill>
                  <a:schemeClr val="tx1"/>
                </a:solidFill>
                <a:latin typeface="微软雅黑" panose="020B0503020204020204" charset="-122"/>
                <a:ea typeface="微软雅黑" panose="020B050302020402020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charset="-122"/>
                <a:ea typeface="微软雅黑" panose="020B050302020402020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charset="-122"/>
                <a:ea typeface="微软雅黑" panose="020B050302020402020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9pPr>
          </a:lstStyle>
          <a:p>
            <a:pPr>
              <a:lnSpc>
                <a:spcPct val="120000"/>
              </a:lnSpc>
              <a:spcBef>
                <a:spcPct val="0"/>
              </a:spcBef>
              <a:buNone/>
            </a:pPr>
            <a:r>
              <a:rPr lang="zh-CN" altLang="en-US" sz="1050" dirty="0">
                <a:solidFill>
                  <a:schemeClr val="accent1"/>
                </a:solidFill>
                <a:sym typeface="微软雅黑" panose="020B0503020204020204" charset="-122"/>
              </a:rPr>
              <a:t>（我的id、朋友的id、朋友的备注、信赖等级）</a:t>
            </a:r>
            <a:endParaRPr lang="zh-CN" altLang="en-US" sz="1050" dirty="0">
              <a:solidFill>
                <a:schemeClr val="accent1"/>
              </a:solidFill>
              <a:sym typeface="微软雅黑" panose="020B0503020204020204" charset="-122"/>
            </a:endParaRPr>
          </a:p>
        </p:txBody>
      </p:sp>
      <p:sp>
        <p:nvSpPr>
          <p:cNvPr id="40" name="燕尾形 39"/>
          <p:cNvSpPr/>
          <p:nvPr/>
        </p:nvSpPr>
        <p:spPr>
          <a:xfrm rot="5400000">
            <a:off x="4939783" y="1114103"/>
            <a:ext cx="269960" cy="431936"/>
          </a:xfrm>
          <a:prstGeom prst="chevr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0">
              <a:solidFill>
                <a:schemeClr val="accent1"/>
              </a:solidFill>
            </a:endParaRPr>
          </a:p>
        </p:txBody>
      </p:sp>
      <p:cxnSp>
        <p:nvCxnSpPr>
          <p:cNvPr id="41" name="直接连接符 40"/>
          <p:cNvCxnSpPr/>
          <p:nvPr/>
        </p:nvCxnSpPr>
        <p:spPr>
          <a:xfrm>
            <a:off x="5074763" y="1693359"/>
            <a:ext cx="2726593" cy="0"/>
          </a:xfrm>
          <a:prstGeom prst="line">
            <a:avLst/>
          </a:prstGeom>
          <a:ln>
            <a:solidFill>
              <a:schemeClr val="tx2"/>
            </a:solidFill>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42" name="矩形 41"/>
          <p:cNvSpPr/>
          <p:nvPr/>
        </p:nvSpPr>
        <p:spPr>
          <a:xfrm>
            <a:off x="5317286" y="888616"/>
            <a:ext cx="897890" cy="297815"/>
          </a:xfrm>
          <a:prstGeom prst="rect">
            <a:avLst/>
          </a:prstGeom>
        </p:spPr>
        <p:txBody>
          <a:bodyPr wrap="none" lIns="68554" tIns="34278" rIns="68554" bIns="34278">
            <a:spAutoFit/>
          </a:bodyPr>
          <a:lstStyle/>
          <a:p>
            <a:pPr algn="l"/>
            <a:r>
              <a:rPr lang="zh-CN" altLang="en-US" sz="1500" b="1" dirty="0">
                <a:solidFill>
                  <a:schemeClr val="tx2"/>
                </a:solidFill>
                <a:latin typeface="微软雅黑" panose="020B0503020204020204" charset="-122"/>
                <a:ea typeface="微软雅黑" panose="020B0503020204020204" charset="-122"/>
              </a:rPr>
              <a:t>深夜食堂</a:t>
            </a:r>
            <a:endParaRPr lang="zh-CN" altLang="en-US" sz="1500" b="1" dirty="0">
              <a:solidFill>
                <a:schemeClr val="tx2"/>
              </a:solidFill>
              <a:latin typeface="微软雅黑" panose="020B0503020204020204" charset="-122"/>
              <a:ea typeface="微软雅黑" panose="020B0503020204020204" charset="-122"/>
            </a:endParaRPr>
          </a:p>
        </p:txBody>
      </p:sp>
      <p:sp>
        <p:nvSpPr>
          <p:cNvPr id="43" name="矩形 47"/>
          <p:cNvSpPr>
            <a:spLocks noChangeArrowheads="1"/>
          </p:cNvSpPr>
          <p:nvPr/>
        </p:nvSpPr>
        <p:spPr bwMode="auto">
          <a:xfrm>
            <a:off x="5317727" y="1199588"/>
            <a:ext cx="2483629" cy="6019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54" tIns="34278" rIns="68554" bIns="34278">
            <a:spAutoFit/>
          </a:bodyPr>
          <a:lstStyle>
            <a:lvl1pPr>
              <a:spcBef>
                <a:spcPct val="20000"/>
              </a:spcBef>
              <a:buFont typeface="Arial" panose="020B0604020202020204" pitchFamily="34" charset="0"/>
              <a:buChar char="•"/>
              <a:defRPr sz="3200">
                <a:solidFill>
                  <a:schemeClr val="tx1"/>
                </a:solidFill>
                <a:latin typeface="微软雅黑" panose="020B0503020204020204" charset="-122"/>
                <a:ea typeface="微软雅黑" panose="020B050302020402020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charset="-122"/>
                <a:ea typeface="微软雅黑" panose="020B050302020402020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charset="-122"/>
                <a:ea typeface="微软雅黑" panose="020B050302020402020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9pPr>
          </a:lstStyle>
          <a:p>
            <a:pPr algn="l">
              <a:lnSpc>
                <a:spcPct val="120000"/>
              </a:lnSpc>
              <a:buClrTx/>
              <a:buSzTx/>
              <a:buNone/>
            </a:pPr>
            <a:r>
              <a:rPr lang="zh-CN" altLang="en-US" sz="800" dirty="0">
                <a:solidFill>
                  <a:schemeClr val="accent1"/>
                </a:solidFill>
                <a:sym typeface="微软雅黑" panose="020B0503020204020204" charset="-122"/>
              </a:rPr>
              <a:t>（聊天室id、聊天室名称、聊天室标签、聊天室人数、聊天室发言个数、聊天室热度、创建者id、创建时间、结束时间）</a:t>
            </a:r>
            <a:endParaRPr lang="zh-CN" altLang="en-US" sz="800" dirty="0">
              <a:solidFill>
                <a:schemeClr val="accent1"/>
              </a:solidFill>
              <a:sym typeface="微软雅黑" panose="020B0503020204020204" charset="-122"/>
            </a:endParaRPr>
          </a:p>
        </p:txBody>
      </p:sp>
      <p:sp>
        <p:nvSpPr>
          <p:cNvPr id="44" name="燕尾形 43"/>
          <p:cNvSpPr/>
          <p:nvPr/>
        </p:nvSpPr>
        <p:spPr>
          <a:xfrm rot="5400000">
            <a:off x="4939783" y="1894205"/>
            <a:ext cx="269960" cy="431936"/>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0">
              <a:solidFill>
                <a:schemeClr val="accent1"/>
              </a:solidFill>
            </a:endParaRPr>
          </a:p>
        </p:txBody>
      </p:sp>
      <p:cxnSp>
        <p:nvCxnSpPr>
          <p:cNvPr id="45" name="直接连接符 44"/>
          <p:cNvCxnSpPr/>
          <p:nvPr/>
        </p:nvCxnSpPr>
        <p:spPr>
          <a:xfrm>
            <a:off x="5074128" y="2453776"/>
            <a:ext cx="2726593" cy="0"/>
          </a:xfrm>
          <a:prstGeom prst="line">
            <a:avLst/>
          </a:prstGeom>
          <a:ln>
            <a:solidFill>
              <a:schemeClr val="bg1"/>
            </a:solidFill>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46" name="矩形 45"/>
          <p:cNvSpPr/>
          <p:nvPr/>
        </p:nvSpPr>
        <p:spPr>
          <a:xfrm>
            <a:off x="5317921" y="1701738"/>
            <a:ext cx="516890" cy="297815"/>
          </a:xfrm>
          <a:prstGeom prst="rect">
            <a:avLst/>
          </a:prstGeom>
        </p:spPr>
        <p:txBody>
          <a:bodyPr wrap="none" lIns="68554" tIns="34278" rIns="68554" bIns="34278">
            <a:spAutoFit/>
          </a:bodyPr>
          <a:lstStyle/>
          <a:p>
            <a:pPr algn="l"/>
            <a:r>
              <a:rPr lang="zh-CN" altLang="en-US" sz="1500" b="1" dirty="0">
                <a:solidFill>
                  <a:schemeClr val="bg1"/>
                </a:solidFill>
                <a:latin typeface="微软雅黑" panose="020B0503020204020204" charset="-122"/>
                <a:ea typeface="微软雅黑" panose="020B0503020204020204" charset="-122"/>
              </a:rPr>
              <a:t>消息</a:t>
            </a:r>
            <a:endParaRPr lang="zh-CN" altLang="en-US" sz="1500" b="1" dirty="0">
              <a:solidFill>
                <a:schemeClr val="bg1"/>
              </a:solidFill>
              <a:latin typeface="微软雅黑" panose="020B0503020204020204" charset="-122"/>
              <a:ea typeface="微软雅黑" panose="020B0503020204020204" charset="-122"/>
            </a:endParaRPr>
          </a:p>
        </p:txBody>
      </p:sp>
      <p:sp>
        <p:nvSpPr>
          <p:cNvPr id="47" name="矩形 47"/>
          <p:cNvSpPr>
            <a:spLocks noChangeArrowheads="1"/>
          </p:cNvSpPr>
          <p:nvPr/>
        </p:nvSpPr>
        <p:spPr bwMode="auto">
          <a:xfrm>
            <a:off x="5317727" y="1999375"/>
            <a:ext cx="2483629"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54" tIns="34278" rIns="68554" bIns="34278">
            <a:spAutoFit/>
          </a:bodyPr>
          <a:lstStyle>
            <a:lvl1pPr>
              <a:spcBef>
                <a:spcPct val="20000"/>
              </a:spcBef>
              <a:buFont typeface="Arial" panose="020B0604020202020204" pitchFamily="34" charset="0"/>
              <a:buChar char="•"/>
              <a:defRPr sz="3200">
                <a:solidFill>
                  <a:schemeClr val="tx1"/>
                </a:solidFill>
                <a:latin typeface="微软雅黑" panose="020B0503020204020204" charset="-122"/>
                <a:ea typeface="微软雅黑" panose="020B050302020402020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charset="-122"/>
                <a:ea typeface="微软雅黑" panose="020B050302020402020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charset="-122"/>
                <a:ea typeface="微软雅黑" panose="020B050302020402020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9pPr>
          </a:lstStyle>
          <a:p>
            <a:pPr>
              <a:lnSpc>
                <a:spcPct val="120000"/>
              </a:lnSpc>
              <a:spcBef>
                <a:spcPct val="0"/>
              </a:spcBef>
              <a:buNone/>
            </a:pPr>
            <a:r>
              <a:rPr lang="zh-CN" altLang="en-US" sz="1050" dirty="0">
                <a:solidFill>
                  <a:schemeClr val="accent1"/>
                </a:solidFill>
                <a:sym typeface="微软雅黑" panose="020B0503020204020204" charset="-122"/>
              </a:rPr>
              <a:t>（消息id、发送内容，发送时间，发送者id）</a:t>
            </a:r>
            <a:endParaRPr lang="zh-CN" altLang="en-US" sz="1050" dirty="0">
              <a:solidFill>
                <a:schemeClr val="accent1"/>
              </a:solidFill>
              <a:sym typeface="微软雅黑" panose="020B0503020204020204" charset="-122"/>
            </a:endParaRPr>
          </a:p>
        </p:txBody>
      </p:sp>
      <p:sp>
        <p:nvSpPr>
          <p:cNvPr id="48" name="燕尾形 47"/>
          <p:cNvSpPr/>
          <p:nvPr/>
        </p:nvSpPr>
        <p:spPr>
          <a:xfrm rot="5400000">
            <a:off x="4949308" y="2718139"/>
            <a:ext cx="269960" cy="431936"/>
          </a:xfrm>
          <a:prstGeom prst="chevron">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0">
              <a:solidFill>
                <a:schemeClr val="accent1"/>
              </a:solidFill>
            </a:endParaRPr>
          </a:p>
        </p:txBody>
      </p:sp>
      <p:cxnSp>
        <p:nvCxnSpPr>
          <p:cNvPr id="49" name="直接连接符 48"/>
          <p:cNvCxnSpPr/>
          <p:nvPr/>
        </p:nvCxnSpPr>
        <p:spPr>
          <a:xfrm>
            <a:off x="5074128" y="3283424"/>
            <a:ext cx="2726593" cy="0"/>
          </a:xfrm>
          <a:prstGeom prst="line">
            <a:avLst/>
          </a:prstGeom>
          <a:ln>
            <a:solidFill>
              <a:schemeClr val="tx1"/>
            </a:solidFill>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50" name="矩形 49"/>
          <p:cNvSpPr/>
          <p:nvPr/>
        </p:nvSpPr>
        <p:spPr>
          <a:xfrm>
            <a:off x="5337606" y="2466617"/>
            <a:ext cx="516890" cy="297815"/>
          </a:xfrm>
          <a:prstGeom prst="rect">
            <a:avLst/>
          </a:prstGeom>
        </p:spPr>
        <p:txBody>
          <a:bodyPr wrap="none" lIns="68554" tIns="34278" rIns="68554" bIns="34278">
            <a:spAutoFit/>
          </a:bodyPr>
          <a:lstStyle/>
          <a:p>
            <a:pPr algn="l"/>
            <a:r>
              <a:rPr lang="zh-CN" altLang="en-US" sz="1500" b="1" dirty="0">
                <a:latin typeface="微软雅黑" panose="020B0503020204020204" charset="-122"/>
                <a:ea typeface="微软雅黑" panose="020B0503020204020204" charset="-122"/>
              </a:rPr>
              <a:t>动态</a:t>
            </a:r>
            <a:endParaRPr lang="zh-CN" altLang="en-US" sz="1500" b="1" dirty="0">
              <a:latin typeface="微软雅黑" panose="020B0503020204020204" charset="-122"/>
              <a:ea typeface="微软雅黑" panose="020B0503020204020204" charset="-122"/>
            </a:endParaRPr>
          </a:p>
        </p:txBody>
      </p:sp>
      <p:sp>
        <p:nvSpPr>
          <p:cNvPr id="51" name="矩形 47"/>
          <p:cNvSpPr>
            <a:spLocks noChangeArrowheads="1"/>
          </p:cNvSpPr>
          <p:nvPr/>
        </p:nvSpPr>
        <p:spPr bwMode="auto">
          <a:xfrm>
            <a:off x="5327887" y="2777589"/>
            <a:ext cx="2483629"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54" tIns="34278" rIns="68554" bIns="34278">
            <a:spAutoFit/>
          </a:bodyPr>
          <a:lstStyle>
            <a:lvl1pPr>
              <a:spcBef>
                <a:spcPct val="20000"/>
              </a:spcBef>
              <a:buFont typeface="Arial" panose="020B0604020202020204" pitchFamily="34" charset="0"/>
              <a:buChar char="•"/>
              <a:defRPr sz="3200">
                <a:solidFill>
                  <a:schemeClr val="tx1"/>
                </a:solidFill>
                <a:latin typeface="微软雅黑" panose="020B0503020204020204" charset="-122"/>
                <a:ea typeface="微软雅黑" panose="020B050302020402020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charset="-122"/>
                <a:ea typeface="微软雅黑" panose="020B050302020402020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charset="-122"/>
                <a:ea typeface="微软雅黑" panose="020B050302020402020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9pPr>
          </a:lstStyle>
          <a:p>
            <a:pPr>
              <a:lnSpc>
                <a:spcPct val="120000"/>
              </a:lnSpc>
              <a:spcBef>
                <a:spcPct val="0"/>
              </a:spcBef>
              <a:buNone/>
            </a:pPr>
            <a:r>
              <a:rPr lang="zh-CN" altLang="en-US" sz="1050" dirty="0">
                <a:solidFill>
                  <a:schemeClr val="accent1"/>
                </a:solidFill>
                <a:sym typeface="微软雅黑" panose="020B0503020204020204" charset="-122"/>
              </a:rPr>
              <a:t>（动态id、动态内容、发送图片、发送人id、发送时间、动态emoji、点赞人数）</a:t>
            </a:r>
            <a:endParaRPr lang="zh-CN" altLang="en-US" sz="1050" dirty="0">
              <a:solidFill>
                <a:schemeClr val="accent1"/>
              </a:solidFill>
              <a:sym typeface="微软雅黑" panose="020B0503020204020204" charset="-122"/>
            </a:endParaRPr>
          </a:p>
        </p:txBody>
      </p:sp>
      <p:sp>
        <p:nvSpPr>
          <p:cNvPr id="13" name="燕尾形 12"/>
          <p:cNvSpPr/>
          <p:nvPr/>
        </p:nvSpPr>
        <p:spPr>
          <a:xfrm rot="5400000">
            <a:off x="1412836" y="3513794"/>
            <a:ext cx="269960" cy="431936"/>
          </a:xfrm>
          <a:prstGeom prst="chevron">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sz="1010">
              <a:solidFill>
                <a:schemeClr val="accent1"/>
              </a:solidFill>
              <a:sym typeface="+mn-ea"/>
            </a:endParaRPr>
          </a:p>
        </p:txBody>
      </p:sp>
      <p:cxnSp>
        <p:nvCxnSpPr>
          <p:cNvPr id="14" name="直接连接符 13"/>
          <p:cNvCxnSpPr/>
          <p:nvPr/>
        </p:nvCxnSpPr>
        <p:spPr>
          <a:xfrm>
            <a:off x="1537656" y="4089874"/>
            <a:ext cx="2726593" cy="0"/>
          </a:xfrm>
          <a:prstGeom prst="line">
            <a:avLst/>
          </a:prstGeom>
          <a:ln>
            <a:solidFill>
              <a:schemeClr val="bg2"/>
            </a:solidFill>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5" name="矩形 14"/>
          <p:cNvSpPr/>
          <p:nvPr/>
        </p:nvSpPr>
        <p:spPr>
          <a:xfrm>
            <a:off x="1790974" y="3283862"/>
            <a:ext cx="1088390" cy="297815"/>
          </a:xfrm>
          <a:prstGeom prst="rect">
            <a:avLst/>
          </a:prstGeom>
        </p:spPr>
        <p:txBody>
          <a:bodyPr wrap="none" lIns="68554" tIns="34278" rIns="68554" bIns="34278">
            <a:spAutoFit/>
          </a:bodyPr>
          <a:lstStyle/>
          <a:p>
            <a:pPr algn="l"/>
            <a:r>
              <a:rPr sz="1500" b="1" dirty="0">
                <a:solidFill>
                  <a:schemeClr val="bg2"/>
                </a:solidFill>
                <a:latin typeface="微软雅黑" panose="020B0503020204020204" charset="-122"/>
                <a:ea typeface="微软雅黑" panose="020B0503020204020204" charset="-122"/>
              </a:rPr>
              <a:t>黑名单用户</a:t>
            </a:r>
            <a:endParaRPr sz="1500" b="1" dirty="0">
              <a:solidFill>
                <a:schemeClr val="bg2"/>
              </a:solidFill>
              <a:latin typeface="微软雅黑" panose="020B0503020204020204" charset="-122"/>
              <a:ea typeface="微软雅黑" panose="020B0503020204020204" charset="-122"/>
            </a:endParaRPr>
          </a:p>
        </p:txBody>
      </p:sp>
      <p:sp>
        <p:nvSpPr>
          <p:cNvPr id="16" name="矩形 47"/>
          <p:cNvSpPr>
            <a:spLocks noChangeArrowheads="1"/>
          </p:cNvSpPr>
          <p:nvPr/>
        </p:nvSpPr>
        <p:spPr bwMode="auto">
          <a:xfrm>
            <a:off x="1800940" y="3594834"/>
            <a:ext cx="2483629"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54" tIns="34278" rIns="68554" bIns="34278">
            <a:spAutoFit/>
          </a:bodyPr>
          <a:lstStyle>
            <a:lvl1pPr>
              <a:spcBef>
                <a:spcPct val="20000"/>
              </a:spcBef>
              <a:buFont typeface="Arial" panose="020B0604020202020204" pitchFamily="34" charset="0"/>
              <a:buChar char="•"/>
              <a:defRPr sz="3200">
                <a:solidFill>
                  <a:schemeClr val="tx1"/>
                </a:solidFill>
                <a:latin typeface="微软雅黑" panose="020B0503020204020204" charset="-122"/>
                <a:ea typeface="微软雅黑" panose="020B050302020402020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charset="-122"/>
                <a:ea typeface="微软雅黑" panose="020B050302020402020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charset="-122"/>
                <a:ea typeface="微软雅黑" panose="020B050302020402020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9pPr>
          </a:lstStyle>
          <a:p>
            <a:pPr>
              <a:lnSpc>
                <a:spcPct val="120000"/>
              </a:lnSpc>
              <a:spcBef>
                <a:spcPct val="0"/>
              </a:spcBef>
              <a:buNone/>
            </a:pPr>
            <a:r>
              <a:rPr lang="zh-CN" altLang="en-US" sz="1050" dirty="0">
                <a:solidFill>
                  <a:schemeClr val="accent1"/>
                </a:solidFill>
                <a:sym typeface="微软雅黑" panose="020B0503020204020204" charset="-122"/>
              </a:rPr>
              <a:t>（我的id、被添加用户的id）</a:t>
            </a:r>
            <a:endParaRPr lang="zh-CN" altLang="en-US" sz="1050" dirty="0">
              <a:solidFill>
                <a:schemeClr val="accent1"/>
              </a:solidFill>
              <a:sym typeface="微软雅黑" panose="020B0503020204020204" charset="-122"/>
            </a:endParaRPr>
          </a:p>
        </p:txBody>
      </p:sp>
      <p:sp>
        <p:nvSpPr>
          <p:cNvPr id="17" name="燕尾形 16"/>
          <p:cNvSpPr/>
          <p:nvPr/>
        </p:nvSpPr>
        <p:spPr>
          <a:xfrm rot="5400000">
            <a:off x="4939783" y="3513794"/>
            <a:ext cx="269960" cy="431936"/>
          </a:xfrm>
          <a:prstGeom prst="chevro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sz="1010">
              <a:solidFill>
                <a:schemeClr val="accent1"/>
              </a:solidFill>
              <a:sym typeface="+mn-ea"/>
            </a:endParaRPr>
          </a:p>
        </p:txBody>
      </p:sp>
      <p:cxnSp>
        <p:nvCxnSpPr>
          <p:cNvPr id="18" name="直接连接符 17"/>
          <p:cNvCxnSpPr/>
          <p:nvPr/>
        </p:nvCxnSpPr>
        <p:spPr>
          <a:xfrm>
            <a:off x="5074128" y="4089874"/>
            <a:ext cx="2726593" cy="0"/>
          </a:xfrm>
          <a:prstGeom prst="line">
            <a:avLst/>
          </a:prstGeom>
          <a:ln>
            <a:solidFill>
              <a:schemeClr val="tx1"/>
            </a:solidFill>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9" name="矩形 18"/>
          <p:cNvSpPr/>
          <p:nvPr/>
        </p:nvSpPr>
        <p:spPr>
          <a:xfrm>
            <a:off x="5327446" y="3283862"/>
            <a:ext cx="516890" cy="297815"/>
          </a:xfrm>
          <a:prstGeom prst="rect">
            <a:avLst/>
          </a:prstGeom>
        </p:spPr>
        <p:txBody>
          <a:bodyPr wrap="none" lIns="68554" tIns="34278" rIns="68554" bIns="34278">
            <a:spAutoFit/>
          </a:bodyPr>
          <a:lstStyle/>
          <a:p>
            <a:pPr algn="l"/>
            <a:r>
              <a:rPr lang="zh-CN" altLang="en-US" sz="1500" b="1" dirty="0">
                <a:latin typeface="微软雅黑" panose="020B0503020204020204" charset="-122"/>
                <a:ea typeface="微软雅黑" panose="020B0503020204020204" charset="-122"/>
              </a:rPr>
              <a:t>评论</a:t>
            </a:r>
            <a:endParaRPr lang="zh-CN" altLang="en-US" sz="1500" b="1" dirty="0">
              <a:latin typeface="微软雅黑" panose="020B0503020204020204" charset="-122"/>
              <a:ea typeface="微软雅黑" panose="020B0503020204020204" charset="-122"/>
            </a:endParaRPr>
          </a:p>
        </p:txBody>
      </p:sp>
      <p:sp>
        <p:nvSpPr>
          <p:cNvPr id="20" name="矩形 47"/>
          <p:cNvSpPr>
            <a:spLocks noChangeArrowheads="1"/>
          </p:cNvSpPr>
          <p:nvPr/>
        </p:nvSpPr>
        <p:spPr bwMode="auto">
          <a:xfrm>
            <a:off x="5338047" y="3594834"/>
            <a:ext cx="2483629"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54" tIns="34278" rIns="68554" bIns="34278">
            <a:spAutoFit/>
          </a:bodyPr>
          <a:lstStyle>
            <a:lvl1pPr>
              <a:spcBef>
                <a:spcPct val="20000"/>
              </a:spcBef>
              <a:buFont typeface="Arial" panose="020B0604020202020204" pitchFamily="34" charset="0"/>
              <a:buChar char="•"/>
              <a:defRPr sz="3200">
                <a:solidFill>
                  <a:schemeClr val="tx1"/>
                </a:solidFill>
                <a:latin typeface="微软雅黑" panose="020B0503020204020204" charset="-122"/>
                <a:ea typeface="微软雅黑" panose="020B050302020402020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charset="-122"/>
                <a:ea typeface="微软雅黑" panose="020B050302020402020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charset="-122"/>
                <a:ea typeface="微软雅黑" panose="020B050302020402020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9pPr>
          </a:lstStyle>
          <a:p>
            <a:pPr>
              <a:lnSpc>
                <a:spcPct val="120000"/>
              </a:lnSpc>
              <a:spcBef>
                <a:spcPct val="0"/>
              </a:spcBef>
              <a:buNone/>
            </a:pPr>
            <a:r>
              <a:rPr lang="zh-CN" altLang="en-US" sz="1050" dirty="0">
                <a:solidFill>
                  <a:schemeClr val="accent1"/>
                </a:solidFill>
                <a:sym typeface="微软雅黑" panose="020B0503020204020204" charset="-122"/>
              </a:rPr>
              <a:t>（评论id、评论者id、动态id、评论内容、评论表情）</a:t>
            </a:r>
            <a:endParaRPr lang="zh-CN" altLang="en-US" sz="1050" dirty="0">
              <a:solidFill>
                <a:schemeClr val="accent1"/>
              </a:solidFill>
              <a:sym typeface="微软雅黑" panose="020B0503020204020204" charset="-122"/>
            </a:endParaRPr>
          </a:p>
        </p:txBody>
      </p:sp>
      <p:sp>
        <p:nvSpPr>
          <p:cNvPr id="12" name="燕尾形 11"/>
          <p:cNvSpPr/>
          <p:nvPr/>
        </p:nvSpPr>
        <p:spPr>
          <a:xfrm rot="5400000">
            <a:off x="1412836" y="4356439"/>
            <a:ext cx="269960" cy="431936"/>
          </a:xfrm>
          <a:prstGeom prst="chevro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0">
              <a:solidFill>
                <a:schemeClr val="accent1"/>
              </a:solidFill>
            </a:endParaRPr>
          </a:p>
        </p:txBody>
      </p:sp>
      <p:cxnSp>
        <p:nvCxnSpPr>
          <p:cNvPr id="21" name="直接连接符 20"/>
          <p:cNvCxnSpPr/>
          <p:nvPr/>
        </p:nvCxnSpPr>
        <p:spPr>
          <a:xfrm>
            <a:off x="1537656" y="4940774"/>
            <a:ext cx="2726593" cy="0"/>
          </a:xfrm>
          <a:prstGeom prst="line">
            <a:avLst/>
          </a:prstGeom>
          <a:ln>
            <a:solidFill>
              <a:schemeClr val="bg2"/>
            </a:solidFill>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22" name="矩形 21"/>
          <p:cNvSpPr/>
          <p:nvPr/>
        </p:nvSpPr>
        <p:spPr>
          <a:xfrm>
            <a:off x="1790974" y="4126507"/>
            <a:ext cx="897890" cy="297815"/>
          </a:xfrm>
          <a:prstGeom prst="rect">
            <a:avLst/>
          </a:prstGeom>
        </p:spPr>
        <p:txBody>
          <a:bodyPr wrap="none" lIns="68554" tIns="34278" rIns="68554" bIns="34278">
            <a:spAutoFit/>
          </a:bodyPr>
          <a:lstStyle/>
          <a:p>
            <a:pPr algn="l"/>
            <a:r>
              <a:rPr sz="1500" b="1" dirty="0">
                <a:solidFill>
                  <a:schemeClr val="bg2"/>
                </a:solidFill>
                <a:latin typeface="微软雅黑" panose="020B0503020204020204" charset="-122"/>
                <a:ea typeface="微软雅黑" panose="020B0503020204020204" charset="-122"/>
              </a:rPr>
              <a:t>十字记忆</a:t>
            </a:r>
            <a:endParaRPr sz="1500" b="1" dirty="0">
              <a:solidFill>
                <a:schemeClr val="bg2"/>
              </a:solidFill>
              <a:latin typeface="微软雅黑" panose="020B0503020204020204" charset="-122"/>
              <a:ea typeface="微软雅黑" panose="020B0503020204020204" charset="-122"/>
            </a:endParaRPr>
          </a:p>
        </p:txBody>
      </p:sp>
      <p:sp>
        <p:nvSpPr>
          <p:cNvPr id="23" name="矩形 47"/>
          <p:cNvSpPr>
            <a:spLocks noChangeArrowheads="1"/>
          </p:cNvSpPr>
          <p:nvPr/>
        </p:nvSpPr>
        <p:spPr bwMode="auto">
          <a:xfrm>
            <a:off x="1800940" y="4437479"/>
            <a:ext cx="2483629"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54" tIns="34278" rIns="68554" bIns="34278">
            <a:spAutoFit/>
          </a:bodyPr>
          <a:lstStyle>
            <a:lvl1pPr>
              <a:spcBef>
                <a:spcPct val="20000"/>
              </a:spcBef>
              <a:buFont typeface="Arial" panose="020B0604020202020204" pitchFamily="34" charset="0"/>
              <a:buChar char="•"/>
              <a:defRPr sz="3200">
                <a:solidFill>
                  <a:schemeClr val="tx1"/>
                </a:solidFill>
                <a:latin typeface="微软雅黑" panose="020B0503020204020204" charset="-122"/>
                <a:ea typeface="微软雅黑" panose="020B050302020402020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charset="-122"/>
                <a:ea typeface="微软雅黑" panose="020B050302020402020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charset="-122"/>
                <a:ea typeface="微软雅黑" panose="020B050302020402020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9pPr>
          </a:lstStyle>
          <a:p>
            <a:pPr>
              <a:lnSpc>
                <a:spcPct val="120000"/>
              </a:lnSpc>
              <a:spcBef>
                <a:spcPct val="0"/>
              </a:spcBef>
              <a:buNone/>
            </a:pPr>
            <a:r>
              <a:rPr lang="zh-CN" altLang="en-US" sz="1050" dirty="0">
                <a:solidFill>
                  <a:schemeClr val="accent1"/>
                </a:solidFill>
                <a:sym typeface="微软雅黑" panose="020B0503020204020204" charset="-122"/>
              </a:rPr>
              <a:t>（十字记忆id、用户id、标题、内容、创建时间）</a:t>
            </a:r>
            <a:endParaRPr lang="zh-CN" altLang="en-US" sz="1050" dirty="0">
              <a:solidFill>
                <a:schemeClr val="accent1"/>
              </a:solidFill>
              <a:sym typeface="微软雅黑" panose="020B0503020204020204" charset="-122"/>
            </a:endParaRPr>
          </a:p>
        </p:txBody>
      </p:sp>
      <p:sp>
        <p:nvSpPr>
          <p:cNvPr id="24" name="燕尾形 23"/>
          <p:cNvSpPr/>
          <p:nvPr/>
        </p:nvSpPr>
        <p:spPr>
          <a:xfrm rot="5400000">
            <a:off x="4939783" y="4356439"/>
            <a:ext cx="269960" cy="431936"/>
          </a:xfrm>
          <a:prstGeom prst="chevron">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0">
              <a:solidFill>
                <a:schemeClr val="accent1"/>
              </a:solidFill>
            </a:endParaRPr>
          </a:p>
        </p:txBody>
      </p:sp>
      <p:cxnSp>
        <p:nvCxnSpPr>
          <p:cNvPr id="25" name="直接连接符 24"/>
          <p:cNvCxnSpPr/>
          <p:nvPr/>
        </p:nvCxnSpPr>
        <p:spPr>
          <a:xfrm>
            <a:off x="5084288" y="4940774"/>
            <a:ext cx="2726593" cy="0"/>
          </a:xfrm>
          <a:prstGeom prst="line">
            <a:avLst/>
          </a:prstGeom>
          <a:ln>
            <a:solidFill>
              <a:schemeClr val="tx1"/>
            </a:solidFill>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5327446" y="4126507"/>
            <a:ext cx="707390" cy="297815"/>
          </a:xfrm>
          <a:prstGeom prst="rect">
            <a:avLst/>
          </a:prstGeom>
        </p:spPr>
        <p:txBody>
          <a:bodyPr wrap="none" lIns="68554" tIns="34278" rIns="68554" bIns="34278">
            <a:spAutoFit/>
          </a:bodyPr>
          <a:lstStyle/>
          <a:p>
            <a:pPr algn="l"/>
            <a:r>
              <a:rPr lang="zh-CN" altLang="en-US" sz="1500" b="1" dirty="0">
                <a:latin typeface="微软雅黑" panose="020B0503020204020204" charset="-122"/>
                <a:ea typeface="微软雅黑" panose="020B0503020204020204" charset="-122"/>
              </a:rPr>
              <a:t>管理员</a:t>
            </a:r>
            <a:endParaRPr lang="zh-CN" altLang="en-US" sz="1500" b="1" dirty="0">
              <a:latin typeface="微软雅黑" panose="020B0503020204020204" charset="-122"/>
              <a:ea typeface="微软雅黑" panose="020B0503020204020204" charset="-122"/>
            </a:endParaRPr>
          </a:p>
        </p:txBody>
      </p:sp>
      <p:sp>
        <p:nvSpPr>
          <p:cNvPr id="27" name="矩形 47"/>
          <p:cNvSpPr>
            <a:spLocks noChangeArrowheads="1"/>
          </p:cNvSpPr>
          <p:nvPr/>
        </p:nvSpPr>
        <p:spPr bwMode="auto">
          <a:xfrm>
            <a:off x="5338047" y="4437479"/>
            <a:ext cx="2483629"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54" tIns="34278" rIns="68554" bIns="34278">
            <a:spAutoFit/>
          </a:bodyPr>
          <a:lstStyle>
            <a:lvl1pPr>
              <a:spcBef>
                <a:spcPct val="20000"/>
              </a:spcBef>
              <a:buFont typeface="Arial" panose="020B0604020202020204" pitchFamily="34" charset="0"/>
              <a:buChar char="•"/>
              <a:defRPr sz="3200">
                <a:solidFill>
                  <a:schemeClr val="tx1"/>
                </a:solidFill>
                <a:latin typeface="微软雅黑" panose="020B0503020204020204" charset="-122"/>
                <a:ea typeface="微软雅黑" panose="020B050302020402020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charset="-122"/>
                <a:ea typeface="微软雅黑" panose="020B050302020402020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charset="-122"/>
                <a:ea typeface="微软雅黑" panose="020B050302020402020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9pPr>
          </a:lstStyle>
          <a:p>
            <a:pPr>
              <a:lnSpc>
                <a:spcPct val="120000"/>
              </a:lnSpc>
              <a:spcBef>
                <a:spcPct val="0"/>
              </a:spcBef>
              <a:buNone/>
            </a:pPr>
            <a:r>
              <a:rPr lang="zh-CN" altLang="en-US" sz="1050" dirty="0">
                <a:solidFill>
                  <a:schemeClr val="accent1"/>
                </a:solidFill>
                <a:sym typeface="微软雅黑" panose="020B0503020204020204" charset="-122"/>
              </a:rPr>
              <a:t>（管理员id、账号、密码）</a:t>
            </a:r>
            <a:endParaRPr lang="zh-CN" altLang="en-US" sz="1050" dirty="0">
              <a:solidFill>
                <a:schemeClr val="accent1"/>
              </a:solidFill>
              <a:sym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1000"/>
                                        <p:tgtEl>
                                          <p:spTgt spid="28"/>
                                        </p:tgtEl>
                                      </p:cBhvr>
                                    </p:animEffect>
                                    <p:anim calcmode="lin" valueType="num">
                                      <p:cBhvr>
                                        <p:cTn id="8" dur="1000" fill="hold"/>
                                        <p:tgtEl>
                                          <p:spTgt spid="28"/>
                                        </p:tgtEl>
                                        <p:attrNameLst>
                                          <p:attrName>ppt_x</p:attrName>
                                        </p:attrNameLst>
                                      </p:cBhvr>
                                      <p:tavLst>
                                        <p:tav tm="0">
                                          <p:val>
                                            <p:strVal val="#ppt_x"/>
                                          </p:val>
                                        </p:tav>
                                        <p:tav tm="100000">
                                          <p:val>
                                            <p:strVal val="#ppt_x"/>
                                          </p:val>
                                        </p:tav>
                                      </p:tavLst>
                                    </p:anim>
                                    <p:anim calcmode="lin" valueType="num">
                                      <p:cBhvr>
                                        <p:cTn id="9" dur="1000" fill="hold"/>
                                        <p:tgtEl>
                                          <p:spTgt spid="28"/>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8" fill="hold" nodeType="afterEffect">
                                  <p:stCondLst>
                                    <p:cond delay="0"/>
                                  </p:stCondLst>
                                  <p:childTnLst>
                                    <p:set>
                                      <p:cBhvr>
                                        <p:cTn id="12" dur="1" fill="hold">
                                          <p:stCondLst>
                                            <p:cond delay="0"/>
                                          </p:stCondLst>
                                        </p:cTn>
                                        <p:tgtEl>
                                          <p:spTgt spid="29"/>
                                        </p:tgtEl>
                                        <p:attrNameLst>
                                          <p:attrName>style.visibility</p:attrName>
                                        </p:attrNameLst>
                                      </p:cBhvr>
                                      <p:to>
                                        <p:strVal val="visible"/>
                                      </p:to>
                                    </p:set>
                                    <p:animEffect transition="in" filter="wipe(left)">
                                      <p:cBhvr>
                                        <p:cTn id="13" dur="500"/>
                                        <p:tgtEl>
                                          <p:spTgt spid="29"/>
                                        </p:tgtEl>
                                      </p:cBhvr>
                                    </p:animEffect>
                                  </p:childTnLst>
                                </p:cTn>
                              </p:par>
                            </p:childTnLst>
                          </p:cTn>
                        </p:par>
                        <p:par>
                          <p:cTn id="14" fill="hold">
                            <p:stCondLst>
                              <p:cond delay="1500"/>
                            </p:stCondLst>
                            <p:childTnLst>
                              <p:par>
                                <p:cTn id="15" presetID="22" presetClass="entr" presetSubtype="8" fill="hold" grpId="0" nodeType="afterEffect">
                                  <p:stCondLst>
                                    <p:cond delay="0"/>
                                  </p:stCondLst>
                                  <p:childTnLst>
                                    <p:set>
                                      <p:cBhvr>
                                        <p:cTn id="16" dur="1" fill="hold">
                                          <p:stCondLst>
                                            <p:cond delay="0"/>
                                          </p:stCondLst>
                                        </p:cTn>
                                        <p:tgtEl>
                                          <p:spTgt spid="30"/>
                                        </p:tgtEl>
                                        <p:attrNameLst>
                                          <p:attrName>style.visibility</p:attrName>
                                        </p:attrNameLst>
                                      </p:cBhvr>
                                      <p:to>
                                        <p:strVal val="visible"/>
                                      </p:to>
                                    </p:set>
                                    <p:animEffect transition="in" filter="wipe(left)">
                                      <p:cBhvr>
                                        <p:cTn id="17" dur="500"/>
                                        <p:tgtEl>
                                          <p:spTgt spid="30"/>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31"/>
                                        </p:tgtEl>
                                        <p:attrNameLst>
                                          <p:attrName>style.visibility</p:attrName>
                                        </p:attrNameLst>
                                      </p:cBhvr>
                                      <p:to>
                                        <p:strVal val="visible"/>
                                      </p:to>
                                    </p:set>
                                    <p:animEffect transition="in" filter="wipe(left)">
                                      <p:cBhvr>
                                        <p:cTn id="20" dur="500"/>
                                        <p:tgtEl>
                                          <p:spTgt spid="31"/>
                                        </p:tgtEl>
                                      </p:cBhvr>
                                    </p:animEffect>
                                  </p:childTnLst>
                                </p:cTn>
                              </p:par>
                            </p:childTnLst>
                          </p:cTn>
                        </p:par>
                        <p:par>
                          <p:cTn id="21" fill="hold">
                            <p:stCondLst>
                              <p:cond delay="2000"/>
                            </p:stCondLst>
                            <p:childTnLst>
                              <p:par>
                                <p:cTn id="22" presetID="47" presetClass="entr" presetSubtype="0" fill="hold" grpId="0" nodeType="afterEffect">
                                  <p:stCondLst>
                                    <p:cond delay="0"/>
                                  </p:stCondLst>
                                  <p:childTnLst>
                                    <p:set>
                                      <p:cBhvr>
                                        <p:cTn id="23" dur="1" fill="hold">
                                          <p:stCondLst>
                                            <p:cond delay="0"/>
                                          </p:stCondLst>
                                        </p:cTn>
                                        <p:tgtEl>
                                          <p:spTgt spid="32"/>
                                        </p:tgtEl>
                                        <p:attrNameLst>
                                          <p:attrName>style.visibility</p:attrName>
                                        </p:attrNameLst>
                                      </p:cBhvr>
                                      <p:to>
                                        <p:strVal val="visible"/>
                                      </p:to>
                                    </p:set>
                                    <p:animEffect transition="in" filter="fade">
                                      <p:cBhvr>
                                        <p:cTn id="24" dur="1000"/>
                                        <p:tgtEl>
                                          <p:spTgt spid="32"/>
                                        </p:tgtEl>
                                      </p:cBhvr>
                                    </p:animEffect>
                                    <p:anim calcmode="lin" valueType="num">
                                      <p:cBhvr>
                                        <p:cTn id="25" dur="1000" fill="hold"/>
                                        <p:tgtEl>
                                          <p:spTgt spid="32"/>
                                        </p:tgtEl>
                                        <p:attrNameLst>
                                          <p:attrName>ppt_x</p:attrName>
                                        </p:attrNameLst>
                                      </p:cBhvr>
                                      <p:tavLst>
                                        <p:tav tm="0">
                                          <p:val>
                                            <p:strVal val="#ppt_x"/>
                                          </p:val>
                                        </p:tav>
                                        <p:tav tm="100000">
                                          <p:val>
                                            <p:strVal val="#ppt_x"/>
                                          </p:val>
                                        </p:tav>
                                      </p:tavLst>
                                    </p:anim>
                                    <p:anim calcmode="lin" valueType="num">
                                      <p:cBhvr>
                                        <p:cTn id="26" dur="1000" fill="hold"/>
                                        <p:tgtEl>
                                          <p:spTgt spid="32"/>
                                        </p:tgtEl>
                                        <p:attrNameLst>
                                          <p:attrName>ppt_y</p:attrName>
                                        </p:attrNameLst>
                                      </p:cBhvr>
                                      <p:tavLst>
                                        <p:tav tm="0">
                                          <p:val>
                                            <p:strVal val="#ppt_y-.1"/>
                                          </p:val>
                                        </p:tav>
                                        <p:tav tm="100000">
                                          <p:val>
                                            <p:strVal val="#ppt_y"/>
                                          </p:val>
                                        </p:tav>
                                      </p:tavLst>
                                    </p:anim>
                                  </p:childTnLst>
                                </p:cTn>
                              </p:par>
                            </p:childTnLst>
                          </p:cTn>
                        </p:par>
                        <p:par>
                          <p:cTn id="27" fill="hold">
                            <p:stCondLst>
                              <p:cond delay="3000"/>
                            </p:stCondLst>
                            <p:childTnLst>
                              <p:par>
                                <p:cTn id="28" presetID="22" presetClass="entr" presetSubtype="8" fill="hold" nodeType="afterEffect">
                                  <p:stCondLst>
                                    <p:cond delay="0"/>
                                  </p:stCondLst>
                                  <p:childTnLst>
                                    <p:set>
                                      <p:cBhvr>
                                        <p:cTn id="29" dur="1" fill="hold">
                                          <p:stCondLst>
                                            <p:cond delay="0"/>
                                          </p:stCondLst>
                                        </p:cTn>
                                        <p:tgtEl>
                                          <p:spTgt spid="33"/>
                                        </p:tgtEl>
                                        <p:attrNameLst>
                                          <p:attrName>style.visibility</p:attrName>
                                        </p:attrNameLst>
                                      </p:cBhvr>
                                      <p:to>
                                        <p:strVal val="visible"/>
                                      </p:to>
                                    </p:set>
                                    <p:animEffect transition="in" filter="wipe(left)">
                                      <p:cBhvr>
                                        <p:cTn id="30" dur="500"/>
                                        <p:tgtEl>
                                          <p:spTgt spid="33"/>
                                        </p:tgtEl>
                                      </p:cBhvr>
                                    </p:animEffect>
                                  </p:childTnLst>
                                </p:cTn>
                              </p:par>
                            </p:childTnLst>
                          </p:cTn>
                        </p:par>
                        <p:par>
                          <p:cTn id="31" fill="hold">
                            <p:stCondLst>
                              <p:cond delay="3500"/>
                            </p:stCondLst>
                            <p:childTnLst>
                              <p:par>
                                <p:cTn id="32" presetID="22" presetClass="entr" presetSubtype="8" fill="hold" grpId="0" nodeType="afterEffect">
                                  <p:stCondLst>
                                    <p:cond delay="0"/>
                                  </p:stCondLst>
                                  <p:childTnLst>
                                    <p:set>
                                      <p:cBhvr>
                                        <p:cTn id="33" dur="1" fill="hold">
                                          <p:stCondLst>
                                            <p:cond delay="0"/>
                                          </p:stCondLst>
                                        </p:cTn>
                                        <p:tgtEl>
                                          <p:spTgt spid="34"/>
                                        </p:tgtEl>
                                        <p:attrNameLst>
                                          <p:attrName>style.visibility</p:attrName>
                                        </p:attrNameLst>
                                      </p:cBhvr>
                                      <p:to>
                                        <p:strVal val="visible"/>
                                      </p:to>
                                    </p:set>
                                    <p:animEffect transition="in" filter="wipe(left)">
                                      <p:cBhvr>
                                        <p:cTn id="34" dur="500"/>
                                        <p:tgtEl>
                                          <p:spTgt spid="34"/>
                                        </p:tgtEl>
                                      </p:cBhvr>
                                    </p:animEffect>
                                  </p:childTnLst>
                                </p:cTn>
                              </p:par>
                              <p:par>
                                <p:cTn id="35" presetID="22" presetClass="entr" presetSubtype="8" fill="hold" grpId="0" nodeType="withEffect">
                                  <p:stCondLst>
                                    <p:cond delay="0"/>
                                  </p:stCondLst>
                                  <p:childTnLst>
                                    <p:set>
                                      <p:cBhvr>
                                        <p:cTn id="36" dur="1" fill="hold">
                                          <p:stCondLst>
                                            <p:cond delay="0"/>
                                          </p:stCondLst>
                                        </p:cTn>
                                        <p:tgtEl>
                                          <p:spTgt spid="35"/>
                                        </p:tgtEl>
                                        <p:attrNameLst>
                                          <p:attrName>style.visibility</p:attrName>
                                        </p:attrNameLst>
                                      </p:cBhvr>
                                      <p:to>
                                        <p:strVal val="visible"/>
                                      </p:to>
                                    </p:set>
                                    <p:animEffect transition="in" filter="wipe(left)">
                                      <p:cBhvr>
                                        <p:cTn id="37" dur="500"/>
                                        <p:tgtEl>
                                          <p:spTgt spid="35"/>
                                        </p:tgtEl>
                                      </p:cBhvr>
                                    </p:animEffect>
                                  </p:childTnLst>
                                </p:cTn>
                              </p:par>
                            </p:childTnLst>
                          </p:cTn>
                        </p:par>
                        <p:par>
                          <p:cTn id="38" fill="hold">
                            <p:stCondLst>
                              <p:cond delay="4000"/>
                            </p:stCondLst>
                            <p:childTnLst>
                              <p:par>
                                <p:cTn id="39" presetID="47" presetClass="entr" presetSubtype="0" fill="hold" grpId="0" nodeType="afterEffect">
                                  <p:stCondLst>
                                    <p:cond delay="0"/>
                                  </p:stCondLst>
                                  <p:childTnLst>
                                    <p:set>
                                      <p:cBhvr>
                                        <p:cTn id="40" dur="1" fill="hold">
                                          <p:stCondLst>
                                            <p:cond delay="0"/>
                                          </p:stCondLst>
                                        </p:cTn>
                                        <p:tgtEl>
                                          <p:spTgt spid="36"/>
                                        </p:tgtEl>
                                        <p:attrNameLst>
                                          <p:attrName>style.visibility</p:attrName>
                                        </p:attrNameLst>
                                      </p:cBhvr>
                                      <p:to>
                                        <p:strVal val="visible"/>
                                      </p:to>
                                    </p:set>
                                    <p:animEffect transition="in" filter="fade">
                                      <p:cBhvr>
                                        <p:cTn id="41" dur="1000"/>
                                        <p:tgtEl>
                                          <p:spTgt spid="36"/>
                                        </p:tgtEl>
                                      </p:cBhvr>
                                    </p:animEffect>
                                    <p:anim calcmode="lin" valueType="num">
                                      <p:cBhvr>
                                        <p:cTn id="42" dur="1000" fill="hold"/>
                                        <p:tgtEl>
                                          <p:spTgt spid="36"/>
                                        </p:tgtEl>
                                        <p:attrNameLst>
                                          <p:attrName>ppt_x</p:attrName>
                                        </p:attrNameLst>
                                      </p:cBhvr>
                                      <p:tavLst>
                                        <p:tav tm="0">
                                          <p:val>
                                            <p:strVal val="#ppt_x"/>
                                          </p:val>
                                        </p:tav>
                                        <p:tav tm="100000">
                                          <p:val>
                                            <p:strVal val="#ppt_x"/>
                                          </p:val>
                                        </p:tav>
                                      </p:tavLst>
                                    </p:anim>
                                    <p:anim calcmode="lin" valueType="num">
                                      <p:cBhvr>
                                        <p:cTn id="43" dur="1000" fill="hold"/>
                                        <p:tgtEl>
                                          <p:spTgt spid="36"/>
                                        </p:tgtEl>
                                        <p:attrNameLst>
                                          <p:attrName>ppt_y</p:attrName>
                                        </p:attrNameLst>
                                      </p:cBhvr>
                                      <p:tavLst>
                                        <p:tav tm="0">
                                          <p:val>
                                            <p:strVal val="#ppt_y-.1"/>
                                          </p:val>
                                        </p:tav>
                                        <p:tav tm="100000">
                                          <p:val>
                                            <p:strVal val="#ppt_y"/>
                                          </p:val>
                                        </p:tav>
                                      </p:tavLst>
                                    </p:anim>
                                  </p:childTnLst>
                                </p:cTn>
                              </p:par>
                            </p:childTnLst>
                          </p:cTn>
                        </p:par>
                        <p:par>
                          <p:cTn id="44" fill="hold">
                            <p:stCondLst>
                              <p:cond delay="5000"/>
                            </p:stCondLst>
                            <p:childTnLst>
                              <p:par>
                                <p:cTn id="45" presetID="22" presetClass="entr" presetSubtype="8" fill="hold" nodeType="afterEffect">
                                  <p:stCondLst>
                                    <p:cond delay="0"/>
                                  </p:stCondLst>
                                  <p:childTnLst>
                                    <p:set>
                                      <p:cBhvr>
                                        <p:cTn id="46" dur="1" fill="hold">
                                          <p:stCondLst>
                                            <p:cond delay="0"/>
                                          </p:stCondLst>
                                        </p:cTn>
                                        <p:tgtEl>
                                          <p:spTgt spid="37"/>
                                        </p:tgtEl>
                                        <p:attrNameLst>
                                          <p:attrName>style.visibility</p:attrName>
                                        </p:attrNameLst>
                                      </p:cBhvr>
                                      <p:to>
                                        <p:strVal val="visible"/>
                                      </p:to>
                                    </p:set>
                                    <p:animEffect transition="in" filter="wipe(left)">
                                      <p:cBhvr>
                                        <p:cTn id="47" dur="500"/>
                                        <p:tgtEl>
                                          <p:spTgt spid="37"/>
                                        </p:tgtEl>
                                      </p:cBhvr>
                                    </p:animEffect>
                                  </p:childTnLst>
                                </p:cTn>
                              </p:par>
                            </p:childTnLst>
                          </p:cTn>
                        </p:par>
                        <p:par>
                          <p:cTn id="48" fill="hold">
                            <p:stCondLst>
                              <p:cond delay="5500"/>
                            </p:stCondLst>
                            <p:childTnLst>
                              <p:par>
                                <p:cTn id="49" presetID="22" presetClass="entr" presetSubtype="8" fill="hold" grpId="0" nodeType="afterEffect">
                                  <p:stCondLst>
                                    <p:cond delay="0"/>
                                  </p:stCondLst>
                                  <p:childTnLst>
                                    <p:set>
                                      <p:cBhvr>
                                        <p:cTn id="50" dur="1" fill="hold">
                                          <p:stCondLst>
                                            <p:cond delay="0"/>
                                          </p:stCondLst>
                                        </p:cTn>
                                        <p:tgtEl>
                                          <p:spTgt spid="38"/>
                                        </p:tgtEl>
                                        <p:attrNameLst>
                                          <p:attrName>style.visibility</p:attrName>
                                        </p:attrNameLst>
                                      </p:cBhvr>
                                      <p:to>
                                        <p:strVal val="visible"/>
                                      </p:to>
                                    </p:set>
                                    <p:animEffect transition="in" filter="wipe(left)">
                                      <p:cBhvr>
                                        <p:cTn id="51" dur="500"/>
                                        <p:tgtEl>
                                          <p:spTgt spid="38"/>
                                        </p:tgtEl>
                                      </p:cBhvr>
                                    </p:animEffect>
                                  </p:childTnLst>
                                </p:cTn>
                              </p:par>
                              <p:par>
                                <p:cTn id="52" presetID="22" presetClass="entr" presetSubtype="8" fill="hold" grpId="0" nodeType="withEffect">
                                  <p:stCondLst>
                                    <p:cond delay="0"/>
                                  </p:stCondLst>
                                  <p:childTnLst>
                                    <p:set>
                                      <p:cBhvr>
                                        <p:cTn id="53" dur="1" fill="hold">
                                          <p:stCondLst>
                                            <p:cond delay="0"/>
                                          </p:stCondLst>
                                        </p:cTn>
                                        <p:tgtEl>
                                          <p:spTgt spid="39"/>
                                        </p:tgtEl>
                                        <p:attrNameLst>
                                          <p:attrName>style.visibility</p:attrName>
                                        </p:attrNameLst>
                                      </p:cBhvr>
                                      <p:to>
                                        <p:strVal val="visible"/>
                                      </p:to>
                                    </p:set>
                                    <p:animEffect transition="in" filter="wipe(left)">
                                      <p:cBhvr>
                                        <p:cTn id="54" dur="500"/>
                                        <p:tgtEl>
                                          <p:spTgt spid="39"/>
                                        </p:tgtEl>
                                      </p:cBhvr>
                                    </p:animEffect>
                                  </p:childTnLst>
                                </p:cTn>
                              </p:par>
                            </p:childTnLst>
                          </p:cTn>
                        </p:par>
                        <p:par>
                          <p:cTn id="55" fill="hold">
                            <p:stCondLst>
                              <p:cond delay="6000"/>
                            </p:stCondLst>
                            <p:childTnLst>
                              <p:par>
                                <p:cTn id="56" presetID="47" presetClass="entr" presetSubtype="0" fill="hold" grpId="0" nodeType="afterEffect">
                                  <p:stCondLst>
                                    <p:cond delay="0"/>
                                  </p:stCondLst>
                                  <p:childTnLst>
                                    <p:set>
                                      <p:cBhvr>
                                        <p:cTn id="57" dur="1" fill="hold">
                                          <p:stCondLst>
                                            <p:cond delay="0"/>
                                          </p:stCondLst>
                                        </p:cTn>
                                        <p:tgtEl>
                                          <p:spTgt spid="13"/>
                                        </p:tgtEl>
                                        <p:attrNameLst>
                                          <p:attrName>style.visibility</p:attrName>
                                        </p:attrNameLst>
                                      </p:cBhvr>
                                      <p:to>
                                        <p:strVal val="visible"/>
                                      </p:to>
                                    </p:set>
                                    <p:animEffect transition="in" filter="fade">
                                      <p:cBhvr>
                                        <p:cTn id="58" dur="1000"/>
                                        <p:tgtEl>
                                          <p:spTgt spid="13"/>
                                        </p:tgtEl>
                                      </p:cBhvr>
                                    </p:animEffect>
                                    <p:anim calcmode="lin" valueType="num">
                                      <p:cBhvr>
                                        <p:cTn id="59" dur="1000" fill="hold"/>
                                        <p:tgtEl>
                                          <p:spTgt spid="13"/>
                                        </p:tgtEl>
                                        <p:attrNameLst>
                                          <p:attrName>ppt_x</p:attrName>
                                        </p:attrNameLst>
                                      </p:cBhvr>
                                      <p:tavLst>
                                        <p:tav tm="0">
                                          <p:val>
                                            <p:strVal val="#ppt_x"/>
                                          </p:val>
                                        </p:tav>
                                        <p:tav tm="100000">
                                          <p:val>
                                            <p:strVal val="#ppt_x"/>
                                          </p:val>
                                        </p:tav>
                                      </p:tavLst>
                                    </p:anim>
                                    <p:anim calcmode="lin" valueType="num">
                                      <p:cBhvr>
                                        <p:cTn id="60" dur="1000" fill="hold"/>
                                        <p:tgtEl>
                                          <p:spTgt spid="13"/>
                                        </p:tgtEl>
                                        <p:attrNameLst>
                                          <p:attrName>ppt_y</p:attrName>
                                        </p:attrNameLst>
                                      </p:cBhvr>
                                      <p:tavLst>
                                        <p:tav tm="0">
                                          <p:val>
                                            <p:strVal val="#ppt_y-.1"/>
                                          </p:val>
                                        </p:tav>
                                        <p:tav tm="100000">
                                          <p:val>
                                            <p:strVal val="#ppt_y"/>
                                          </p:val>
                                        </p:tav>
                                      </p:tavLst>
                                    </p:anim>
                                  </p:childTnLst>
                                </p:cTn>
                              </p:par>
                            </p:childTnLst>
                          </p:cTn>
                        </p:par>
                        <p:par>
                          <p:cTn id="61" fill="hold">
                            <p:stCondLst>
                              <p:cond delay="7000"/>
                            </p:stCondLst>
                            <p:childTnLst>
                              <p:par>
                                <p:cTn id="62" presetID="22" presetClass="entr" presetSubtype="8" fill="hold" nodeType="afterEffect">
                                  <p:stCondLst>
                                    <p:cond delay="0"/>
                                  </p:stCondLst>
                                  <p:childTnLst>
                                    <p:set>
                                      <p:cBhvr>
                                        <p:cTn id="63" dur="1" fill="hold">
                                          <p:stCondLst>
                                            <p:cond delay="0"/>
                                          </p:stCondLst>
                                        </p:cTn>
                                        <p:tgtEl>
                                          <p:spTgt spid="14"/>
                                        </p:tgtEl>
                                        <p:attrNameLst>
                                          <p:attrName>style.visibility</p:attrName>
                                        </p:attrNameLst>
                                      </p:cBhvr>
                                      <p:to>
                                        <p:strVal val="visible"/>
                                      </p:to>
                                    </p:set>
                                    <p:animEffect transition="in" filter="wipe(left)">
                                      <p:cBhvr>
                                        <p:cTn id="64" dur="500"/>
                                        <p:tgtEl>
                                          <p:spTgt spid="14"/>
                                        </p:tgtEl>
                                      </p:cBhvr>
                                    </p:animEffect>
                                  </p:childTnLst>
                                </p:cTn>
                              </p:par>
                            </p:childTnLst>
                          </p:cTn>
                        </p:par>
                        <p:par>
                          <p:cTn id="65" fill="hold">
                            <p:stCondLst>
                              <p:cond delay="7500"/>
                            </p:stCondLst>
                            <p:childTnLst>
                              <p:par>
                                <p:cTn id="66" presetID="22" presetClass="entr" presetSubtype="8" fill="hold" grpId="0" nodeType="afterEffect">
                                  <p:stCondLst>
                                    <p:cond delay="0"/>
                                  </p:stCondLst>
                                  <p:childTnLst>
                                    <p:set>
                                      <p:cBhvr>
                                        <p:cTn id="67" dur="1" fill="hold">
                                          <p:stCondLst>
                                            <p:cond delay="0"/>
                                          </p:stCondLst>
                                        </p:cTn>
                                        <p:tgtEl>
                                          <p:spTgt spid="15"/>
                                        </p:tgtEl>
                                        <p:attrNameLst>
                                          <p:attrName>style.visibility</p:attrName>
                                        </p:attrNameLst>
                                      </p:cBhvr>
                                      <p:to>
                                        <p:strVal val="visible"/>
                                      </p:to>
                                    </p:set>
                                    <p:animEffect transition="in" filter="wipe(left)">
                                      <p:cBhvr>
                                        <p:cTn id="68" dur="500"/>
                                        <p:tgtEl>
                                          <p:spTgt spid="15"/>
                                        </p:tgtEl>
                                      </p:cBhvr>
                                    </p:animEffect>
                                  </p:childTnLst>
                                </p:cTn>
                              </p:par>
                              <p:par>
                                <p:cTn id="69" presetID="22" presetClass="entr" presetSubtype="8" fill="hold" grpId="0" nodeType="withEffect">
                                  <p:stCondLst>
                                    <p:cond delay="0"/>
                                  </p:stCondLst>
                                  <p:childTnLst>
                                    <p:set>
                                      <p:cBhvr>
                                        <p:cTn id="70" dur="1" fill="hold">
                                          <p:stCondLst>
                                            <p:cond delay="0"/>
                                          </p:stCondLst>
                                        </p:cTn>
                                        <p:tgtEl>
                                          <p:spTgt spid="16"/>
                                        </p:tgtEl>
                                        <p:attrNameLst>
                                          <p:attrName>style.visibility</p:attrName>
                                        </p:attrNameLst>
                                      </p:cBhvr>
                                      <p:to>
                                        <p:strVal val="visible"/>
                                      </p:to>
                                    </p:set>
                                    <p:animEffect transition="in" filter="wipe(left)">
                                      <p:cBhvr>
                                        <p:cTn id="71" dur="500"/>
                                        <p:tgtEl>
                                          <p:spTgt spid="16"/>
                                        </p:tgtEl>
                                      </p:cBhvr>
                                    </p:animEffect>
                                  </p:childTnLst>
                                </p:cTn>
                              </p:par>
                            </p:childTnLst>
                          </p:cTn>
                        </p:par>
                        <p:par>
                          <p:cTn id="72" fill="hold">
                            <p:stCondLst>
                              <p:cond delay="8000"/>
                            </p:stCondLst>
                            <p:childTnLst>
                              <p:par>
                                <p:cTn id="73" presetID="47" presetClass="entr" presetSubtype="0" fill="hold" grpId="0" nodeType="afterEffect">
                                  <p:stCondLst>
                                    <p:cond delay="0"/>
                                  </p:stCondLst>
                                  <p:childTnLst>
                                    <p:set>
                                      <p:cBhvr>
                                        <p:cTn id="74" dur="1" fill="hold">
                                          <p:stCondLst>
                                            <p:cond delay="0"/>
                                          </p:stCondLst>
                                        </p:cTn>
                                        <p:tgtEl>
                                          <p:spTgt spid="12"/>
                                        </p:tgtEl>
                                        <p:attrNameLst>
                                          <p:attrName>style.visibility</p:attrName>
                                        </p:attrNameLst>
                                      </p:cBhvr>
                                      <p:to>
                                        <p:strVal val="visible"/>
                                      </p:to>
                                    </p:set>
                                    <p:animEffect transition="in" filter="fade">
                                      <p:cBhvr>
                                        <p:cTn id="75" dur="1000"/>
                                        <p:tgtEl>
                                          <p:spTgt spid="12"/>
                                        </p:tgtEl>
                                      </p:cBhvr>
                                    </p:animEffect>
                                    <p:anim calcmode="lin" valueType="num">
                                      <p:cBhvr>
                                        <p:cTn id="76" dur="1000" fill="hold"/>
                                        <p:tgtEl>
                                          <p:spTgt spid="12"/>
                                        </p:tgtEl>
                                        <p:attrNameLst>
                                          <p:attrName>ppt_x</p:attrName>
                                        </p:attrNameLst>
                                      </p:cBhvr>
                                      <p:tavLst>
                                        <p:tav tm="0">
                                          <p:val>
                                            <p:strVal val="#ppt_x"/>
                                          </p:val>
                                        </p:tav>
                                        <p:tav tm="100000">
                                          <p:val>
                                            <p:strVal val="#ppt_x"/>
                                          </p:val>
                                        </p:tav>
                                      </p:tavLst>
                                    </p:anim>
                                    <p:anim calcmode="lin" valueType="num">
                                      <p:cBhvr>
                                        <p:cTn id="77" dur="1000" fill="hold"/>
                                        <p:tgtEl>
                                          <p:spTgt spid="12"/>
                                        </p:tgtEl>
                                        <p:attrNameLst>
                                          <p:attrName>ppt_y</p:attrName>
                                        </p:attrNameLst>
                                      </p:cBhvr>
                                      <p:tavLst>
                                        <p:tav tm="0">
                                          <p:val>
                                            <p:strVal val="#ppt_y-.1"/>
                                          </p:val>
                                        </p:tav>
                                        <p:tav tm="100000">
                                          <p:val>
                                            <p:strVal val="#ppt_y"/>
                                          </p:val>
                                        </p:tav>
                                      </p:tavLst>
                                    </p:anim>
                                  </p:childTnLst>
                                </p:cTn>
                              </p:par>
                            </p:childTnLst>
                          </p:cTn>
                        </p:par>
                        <p:par>
                          <p:cTn id="78" fill="hold">
                            <p:stCondLst>
                              <p:cond delay="9000"/>
                            </p:stCondLst>
                            <p:childTnLst>
                              <p:par>
                                <p:cTn id="79" presetID="22" presetClass="entr" presetSubtype="8" fill="hold" nodeType="afterEffect">
                                  <p:stCondLst>
                                    <p:cond delay="0"/>
                                  </p:stCondLst>
                                  <p:childTnLst>
                                    <p:set>
                                      <p:cBhvr>
                                        <p:cTn id="80" dur="1" fill="hold">
                                          <p:stCondLst>
                                            <p:cond delay="0"/>
                                          </p:stCondLst>
                                        </p:cTn>
                                        <p:tgtEl>
                                          <p:spTgt spid="21"/>
                                        </p:tgtEl>
                                        <p:attrNameLst>
                                          <p:attrName>style.visibility</p:attrName>
                                        </p:attrNameLst>
                                      </p:cBhvr>
                                      <p:to>
                                        <p:strVal val="visible"/>
                                      </p:to>
                                    </p:set>
                                    <p:animEffect transition="in" filter="wipe(left)">
                                      <p:cBhvr>
                                        <p:cTn id="81" dur="500"/>
                                        <p:tgtEl>
                                          <p:spTgt spid="21"/>
                                        </p:tgtEl>
                                      </p:cBhvr>
                                    </p:animEffect>
                                  </p:childTnLst>
                                </p:cTn>
                              </p:par>
                            </p:childTnLst>
                          </p:cTn>
                        </p:par>
                        <p:par>
                          <p:cTn id="82" fill="hold">
                            <p:stCondLst>
                              <p:cond delay="9500"/>
                            </p:stCondLst>
                            <p:childTnLst>
                              <p:par>
                                <p:cTn id="83" presetID="22" presetClass="entr" presetSubtype="8" fill="hold" grpId="0" nodeType="afterEffect">
                                  <p:stCondLst>
                                    <p:cond delay="0"/>
                                  </p:stCondLst>
                                  <p:childTnLst>
                                    <p:set>
                                      <p:cBhvr>
                                        <p:cTn id="84" dur="1" fill="hold">
                                          <p:stCondLst>
                                            <p:cond delay="0"/>
                                          </p:stCondLst>
                                        </p:cTn>
                                        <p:tgtEl>
                                          <p:spTgt spid="22"/>
                                        </p:tgtEl>
                                        <p:attrNameLst>
                                          <p:attrName>style.visibility</p:attrName>
                                        </p:attrNameLst>
                                      </p:cBhvr>
                                      <p:to>
                                        <p:strVal val="visible"/>
                                      </p:to>
                                    </p:set>
                                    <p:animEffect transition="in" filter="wipe(left)">
                                      <p:cBhvr>
                                        <p:cTn id="85" dur="500"/>
                                        <p:tgtEl>
                                          <p:spTgt spid="22"/>
                                        </p:tgtEl>
                                      </p:cBhvr>
                                    </p:animEffect>
                                  </p:childTnLst>
                                </p:cTn>
                              </p:par>
                              <p:par>
                                <p:cTn id="86" presetID="22" presetClass="entr" presetSubtype="8" fill="hold" grpId="0" nodeType="withEffect">
                                  <p:stCondLst>
                                    <p:cond delay="0"/>
                                  </p:stCondLst>
                                  <p:childTnLst>
                                    <p:set>
                                      <p:cBhvr>
                                        <p:cTn id="87" dur="1" fill="hold">
                                          <p:stCondLst>
                                            <p:cond delay="0"/>
                                          </p:stCondLst>
                                        </p:cTn>
                                        <p:tgtEl>
                                          <p:spTgt spid="23"/>
                                        </p:tgtEl>
                                        <p:attrNameLst>
                                          <p:attrName>style.visibility</p:attrName>
                                        </p:attrNameLst>
                                      </p:cBhvr>
                                      <p:to>
                                        <p:strVal val="visible"/>
                                      </p:to>
                                    </p:set>
                                    <p:animEffect transition="in" filter="wipe(left)">
                                      <p:cBhvr>
                                        <p:cTn id="88" dur="500"/>
                                        <p:tgtEl>
                                          <p:spTgt spid="23"/>
                                        </p:tgtEl>
                                      </p:cBhvr>
                                    </p:animEffect>
                                  </p:childTnLst>
                                </p:cTn>
                              </p:par>
                            </p:childTnLst>
                          </p:cTn>
                        </p:par>
                        <p:par>
                          <p:cTn id="89" fill="hold">
                            <p:stCondLst>
                              <p:cond delay="10000"/>
                            </p:stCondLst>
                            <p:childTnLst>
                              <p:par>
                                <p:cTn id="90" presetID="47" presetClass="entr" presetSubtype="0" fill="hold" grpId="0" nodeType="afterEffect">
                                  <p:stCondLst>
                                    <p:cond delay="0"/>
                                  </p:stCondLst>
                                  <p:childTnLst>
                                    <p:set>
                                      <p:cBhvr>
                                        <p:cTn id="91" dur="1" fill="hold">
                                          <p:stCondLst>
                                            <p:cond delay="0"/>
                                          </p:stCondLst>
                                        </p:cTn>
                                        <p:tgtEl>
                                          <p:spTgt spid="40"/>
                                        </p:tgtEl>
                                        <p:attrNameLst>
                                          <p:attrName>style.visibility</p:attrName>
                                        </p:attrNameLst>
                                      </p:cBhvr>
                                      <p:to>
                                        <p:strVal val="visible"/>
                                      </p:to>
                                    </p:set>
                                    <p:animEffect transition="in" filter="fade">
                                      <p:cBhvr>
                                        <p:cTn id="92" dur="1000"/>
                                        <p:tgtEl>
                                          <p:spTgt spid="40"/>
                                        </p:tgtEl>
                                      </p:cBhvr>
                                    </p:animEffect>
                                    <p:anim calcmode="lin" valueType="num">
                                      <p:cBhvr>
                                        <p:cTn id="93" dur="1000" fill="hold"/>
                                        <p:tgtEl>
                                          <p:spTgt spid="40"/>
                                        </p:tgtEl>
                                        <p:attrNameLst>
                                          <p:attrName>ppt_x</p:attrName>
                                        </p:attrNameLst>
                                      </p:cBhvr>
                                      <p:tavLst>
                                        <p:tav tm="0">
                                          <p:val>
                                            <p:strVal val="#ppt_x"/>
                                          </p:val>
                                        </p:tav>
                                        <p:tav tm="100000">
                                          <p:val>
                                            <p:strVal val="#ppt_x"/>
                                          </p:val>
                                        </p:tav>
                                      </p:tavLst>
                                    </p:anim>
                                    <p:anim calcmode="lin" valueType="num">
                                      <p:cBhvr>
                                        <p:cTn id="94" dur="1000" fill="hold"/>
                                        <p:tgtEl>
                                          <p:spTgt spid="40"/>
                                        </p:tgtEl>
                                        <p:attrNameLst>
                                          <p:attrName>ppt_y</p:attrName>
                                        </p:attrNameLst>
                                      </p:cBhvr>
                                      <p:tavLst>
                                        <p:tav tm="0">
                                          <p:val>
                                            <p:strVal val="#ppt_y-.1"/>
                                          </p:val>
                                        </p:tav>
                                        <p:tav tm="100000">
                                          <p:val>
                                            <p:strVal val="#ppt_y"/>
                                          </p:val>
                                        </p:tav>
                                      </p:tavLst>
                                    </p:anim>
                                  </p:childTnLst>
                                </p:cTn>
                              </p:par>
                            </p:childTnLst>
                          </p:cTn>
                        </p:par>
                        <p:par>
                          <p:cTn id="95" fill="hold">
                            <p:stCondLst>
                              <p:cond delay="11000"/>
                            </p:stCondLst>
                            <p:childTnLst>
                              <p:par>
                                <p:cTn id="96" presetID="22" presetClass="entr" presetSubtype="8" fill="hold" nodeType="afterEffect">
                                  <p:stCondLst>
                                    <p:cond delay="0"/>
                                  </p:stCondLst>
                                  <p:childTnLst>
                                    <p:set>
                                      <p:cBhvr>
                                        <p:cTn id="97" dur="1" fill="hold">
                                          <p:stCondLst>
                                            <p:cond delay="0"/>
                                          </p:stCondLst>
                                        </p:cTn>
                                        <p:tgtEl>
                                          <p:spTgt spid="41"/>
                                        </p:tgtEl>
                                        <p:attrNameLst>
                                          <p:attrName>style.visibility</p:attrName>
                                        </p:attrNameLst>
                                      </p:cBhvr>
                                      <p:to>
                                        <p:strVal val="visible"/>
                                      </p:to>
                                    </p:set>
                                    <p:animEffect transition="in" filter="wipe(left)">
                                      <p:cBhvr>
                                        <p:cTn id="98" dur="500"/>
                                        <p:tgtEl>
                                          <p:spTgt spid="41"/>
                                        </p:tgtEl>
                                      </p:cBhvr>
                                    </p:animEffect>
                                  </p:childTnLst>
                                </p:cTn>
                              </p:par>
                            </p:childTnLst>
                          </p:cTn>
                        </p:par>
                        <p:par>
                          <p:cTn id="99" fill="hold">
                            <p:stCondLst>
                              <p:cond delay="11500"/>
                            </p:stCondLst>
                            <p:childTnLst>
                              <p:par>
                                <p:cTn id="100" presetID="22" presetClass="entr" presetSubtype="8" fill="hold" grpId="0" nodeType="afterEffect">
                                  <p:stCondLst>
                                    <p:cond delay="0"/>
                                  </p:stCondLst>
                                  <p:childTnLst>
                                    <p:set>
                                      <p:cBhvr>
                                        <p:cTn id="101" dur="1" fill="hold">
                                          <p:stCondLst>
                                            <p:cond delay="0"/>
                                          </p:stCondLst>
                                        </p:cTn>
                                        <p:tgtEl>
                                          <p:spTgt spid="42"/>
                                        </p:tgtEl>
                                        <p:attrNameLst>
                                          <p:attrName>style.visibility</p:attrName>
                                        </p:attrNameLst>
                                      </p:cBhvr>
                                      <p:to>
                                        <p:strVal val="visible"/>
                                      </p:to>
                                    </p:set>
                                    <p:animEffect transition="in" filter="wipe(left)">
                                      <p:cBhvr>
                                        <p:cTn id="102" dur="500"/>
                                        <p:tgtEl>
                                          <p:spTgt spid="42"/>
                                        </p:tgtEl>
                                      </p:cBhvr>
                                    </p:animEffect>
                                  </p:childTnLst>
                                </p:cTn>
                              </p:par>
                              <p:par>
                                <p:cTn id="103" presetID="22" presetClass="entr" presetSubtype="8" fill="hold" grpId="0" nodeType="withEffect">
                                  <p:stCondLst>
                                    <p:cond delay="0"/>
                                  </p:stCondLst>
                                  <p:childTnLst>
                                    <p:set>
                                      <p:cBhvr>
                                        <p:cTn id="104" dur="1" fill="hold">
                                          <p:stCondLst>
                                            <p:cond delay="0"/>
                                          </p:stCondLst>
                                        </p:cTn>
                                        <p:tgtEl>
                                          <p:spTgt spid="43"/>
                                        </p:tgtEl>
                                        <p:attrNameLst>
                                          <p:attrName>style.visibility</p:attrName>
                                        </p:attrNameLst>
                                      </p:cBhvr>
                                      <p:to>
                                        <p:strVal val="visible"/>
                                      </p:to>
                                    </p:set>
                                    <p:animEffect transition="in" filter="wipe(left)">
                                      <p:cBhvr>
                                        <p:cTn id="105" dur="500"/>
                                        <p:tgtEl>
                                          <p:spTgt spid="43"/>
                                        </p:tgtEl>
                                      </p:cBhvr>
                                    </p:animEffect>
                                  </p:childTnLst>
                                </p:cTn>
                              </p:par>
                            </p:childTnLst>
                          </p:cTn>
                        </p:par>
                        <p:par>
                          <p:cTn id="106" fill="hold">
                            <p:stCondLst>
                              <p:cond delay="12000"/>
                            </p:stCondLst>
                            <p:childTnLst>
                              <p:par>
                                <p:cTn id="107" presetID="47" presetClass="entr" presetSubtype="0" fill="hold" grpId="0" nodeType="afterEffect">
                                  <p:stCondLst>
                                    <p:cond delay="0"/>
                                  </p:stCondLst>
                                  <p:childTnLst>
                                    <p:set>
                                      <p:cBhvr>
                                        <p:cTn id="108" dur="1" fill="hold">
                                          <p:stCondLst>
                                            <p:cond delay="0"/>
                                          </p:stCondLst>
                                        </p:cTn>
                                        <p:tgtEl>
                                          <p:spTgt spid="44"/>
                                        </p:tgtEl>
                                        <p:attrNameLst>
                                          <p:attrName>style.visibility</p:attrName>
                                        </p:attrNameLst>
                                      </p:cBhvr>
                                      <p:to>
                                        <p:strVal val="visible"/>
                                      </p:to>
                                    </p:set>
                                    <p:animEffect transition="in" filter="fade">
                                      <p:cBhvr>
                                        <p:cTn id="109" dur="1000"/>
                                        <p:tgtEl>
                                          <p:spTgt spid="44"/>
                                        </p:tgtEl>
                                      </p:cBhvr>
                                    </p:animEffect>
                                    <p:anim calcmode="lin" valueType="num">
                                      <p:cBhvr>
                                        <p:cTn id="110" dur="1000" fill="hold"/>
                                        <p:tgtEl>
                                          <p:spTgt spid="44"/>
                                        </p:tgtEl>
                                        <p:attrNameLst>
                                          <p:attrName>ppt_x</p:attrName>
                                        </p:attrNameLst>
                                      </p:cBhvr>
                                      <p:tavLst>
                                        <p:tav tm="0">
                                          <p:val>
                                            <p:strVal val="#ppt_x"/>
                                          </p:val>
                                        </p:tav>
                                        <p:tav tm="100000">
                                          <p:val>
                                            <p:strVal val="#ppt_x"/>
                                          </p:val>
                                        </p:tav>
                                      </p:tavLst>
                                    </p:anim>
                                    <p:anim calcmode="lin" valueType="num">
                                      <p:cBhvr>
                                        <p:cTn id="111" dur="1000" fill="hold"/>
                                        <p:tgtEl>
                                          <p:spTgt spid="44"/>
                                        </p:tgtEl>
                                        <p:attrNameLst>
                                          <p:attrName>ppt_y</p:attrName>
                                        </p:attrNameLst>
                                      </p:cBhvr>
                                      <p:tavLst>
                                        <p:tav tm="0">
                                          <p:val>
                                            <p:strVal val="#ppt_y-.1"/>
                                          </p:val>
                                        </p:tav>
                                        <p:tav tm="100000">
                                          <p:val>
                                            <p:strVal val="#ppt_y"/>
                                          </p:val>
                                        </p:tav>
                                      </p:tavLst>
                                    </p:anim>
                                  </p:childTnLst>
                                </p:cTn>
                              </p:par>
                            </p:childTnLst>
                          </p:cTn>
                        </p:par>
                        <p:par>
                          <p:cTn id="112" fill="hold">
                            <p:stCondLst>
                              <p:cond delay="13000"/>
                            </p:stCondLst>
                            <p:childTnLst>
                              <p:par>
                                <p:cTn id="113" presetID="22" presetClass="entr" presetSubtype="8" fill="hold" nodeType="afterEffect">
                                  <p:stCondLst>
                                    <p:cond delay="0"/>
                                  </p:stCondLst>
                                  <p:childTnLst>
                                    <p:set>
                                      <p:cBhvr>
                                        <p:cTn id="114" dur="1" fill="hold">
                                          <p:stCondLst>
                                            <p:cond delay="0"/>
                                          </p:stCondLst>
                                        </p:cTn>
                                        <p:tgtEl>
                                          <p:spTgt spid="45"/>
                                        </p:tgtEl>
                                        <p:attrNameLst>
                                          <p:attrName>style.visibility</p:attrName>
                                        </p:attrNameLst>
                                      </p:cBhvr>
                                      <p:to>
                                        <p:strVal val="visible"/>
                                      </p:to>
                                    </p:set>
                                    <p:animEffect transition="in" filter="wipe(left)">
                                      <p:cBhvr>
                                        <p:cTn id="115" dur="500"/>
                                        <p:tgtEl>
                                          <p:spTgt spid="45"/>
                                        </p:tgtEl>
                                      </p:cBhvr>
                                    </p:animEffect>
                                  </p:childTnLst>
                                </p:cTn>
                              </p:par>
                            </p:childTnLst>
                          </p:cTn>
                        </p:par>
                        <p:par>
                          <p:cTn id="116" fill="hold">
                            <p:stCondLst>
                              <p:cond delay="13500"/>
                            </p:stCondLst>
                            <p:childTnLst>
                              <p:par>
                                <p:cTn id="117" presetID="22" presetClass="entr" presetSubtype="8" fill="hold" grpId="0" nodeType="afterEffect">
                                  <p:stCondLst>
                                    <p:cond delay="0"/>
                                  </p:stCondLst>
                                  <p:childTnLst>
                                    <p:set>
                                      <p:cBhvr>
                                        <p:cTn id="118" dur="1" fill="hold">
                                          <p:stCondLst>
                                            <p:cond delay="0"/>
                                          </p:stCondLst>
                                        </p:cTn>
                                        <p:tgtEl>
                                          <p:spTgt spid="46"/>
                                        </p:tgtEl>
                                        <p:attrNameLst>
                                          <p:attrName>style.visibility</p:attrName>
                                        </p:attrNameLst>
                                      </p:cBhvr>
                                      <p:to>
                                        <p:strVal val="visible"/>
                                      </p:to>
                                    </p:set>
                                    <p:animEffect transition="in" filter="wipe(left)">
                                      <p:cBhvr>
                                        <p:cTn id="119" dur="500"/>
                                        <p:tgtEl>
                                          <p:spTgt spid="46"/>
                                        </p:tgtEl>
                                      </p:cBhvr>
                                    </p:animEffect>
                                  </p:childTnLst>
                                </p:cTn>
                              </p:par>
                              <p:par>
                                <p:cTn id="120" presetID="22" presetClass="entr" presetSubtype="8" fill="hold" grpId="0" nodeType="withEffect">
                                  <p:stCondLst>
                                    <p:cond delay="0"/>
                                  </p:stCondLst>
                                  <p:childTnLst>
                                    <p:set>
                                      <p:cBhvr>
                                        <p:cTn id="121" dur="1" fill="hold">
                                          <p:stCondLst>
                                            <p:cond delay="0"/>
                                          </p:stCondLst>
                                        </p:cTn>
                                        <p:tgtEl>
                                          <p:spTgt spid="47"/>
                                        </p:tgtEl>
                                        <p:attrNameLst>
                                          <p:attrName>style.visibility</p:attrName>
                                        </p:attrNameLst>
                                      </p:cBhvr>
                                      <p:to>
                                        <p:strVal val="visible"/>
                                      </p:to>
                                    </p:set>
                                    <p:animEffect transition="in" filter="wipe(left)">
                                      <p:cBhvr>
                                        <p:cTn id="122" dur="500"/>
                                        <p:tgtEl>
                                          <p:spTgt spid="47"/>
                                        </p:tgtEl>
                                      </p:cBhvr>
                                    </p:animEffect>
                                  </p:childTnLst>
                                </p:cTn>
                              </p:par>
                            </p:childTnLst>
                          </p:cTn>
                        </p:par>
                        <p:par>
                          <p:cTn id="123" fill="hold">
                            <p:stCondLst>
                              <p:cond delay="14000"/>
                            </p:stCondLst>
                            <p:childTnLst>
                              <p:par>
                                <p:cTn id="124" presetID="47" presetClass="entr" presetSubtype="0" fill="hold" grpId="0" nodeType="afterEffect">
                                  <p:stCondLst>
                                    <p:cond delay="0"/>
                                  </p:stCondLst>
                                  <p:childTnLst>
                                    <p:set>
                                      <p:cBhvr>
                                        <p:cTn id="125" dur="1" fill="hold">
                                          <p:stCondLst>
                                            <p:cond delay="0"/>
                                          </p:stCondLst>
                                        </p:cTn>
                                        <p:tgtEl>
                                          <p:spTgt spid="48"/>
                                        </p:tgtEl>
                                        <p:attrNameLst>
                                          <p:attrName>style.visibility</p:attrName>
                                        </p:attrNameLst>
                                      </p:cBhvr>
                                      <p:to>
                                        <p:strVal val="visible"/>
                                      </p:to>
                                    </p:set>
                                    <p:animEffect transition="in" filter="fade">
                                      <p:cBhvr>
                                        <p:cTn id="126" dur="1000"/>
                                        <p:tgtEl>
                                          <p:spTgt spid="48"/>
                                        </p:tgtEl>
                                      </p:cBhvr>
                                    </p:animEffect>
                                    <p:anim calcmode="lin" valueType="num">
                                      <p:cBhvr>
                                        <p:cTn id="127" dur="1000" fill="hold"/>
                                        <p:tgtEl>
                                          <p:spTgt spid="48"/>
                                        </p:tgtEl>
                                        <p:attrNameLst>
                                          <p:attrName>ppt_x</p:attrName>
                                        </p:attrNameLst>
                                      </p:cBhvr>
                                      <p:tavLst>
                                        <p:tav tm="0">
                                          <p:val>
                                            <p:strVal val="#ppt_x"/>
                                          </p:val>
                                        </p:tav>
                                        <p:tav tm="100000">
                                          <p:val>
                                            <p:strVal val="#ppt_x"/>
                                          </p:val>
                                        </p:tav>
                                      </p:tavLst>
                                    </p:anim>
                                    <p:anim calcmode="lin" valueType="num">
                                      <p:cBhvr>
                                        <p:cTn id="128" dur="1000" fill="hold"/>
                                        <p:tgtEl>
                                          <p:spTgt spid="48"/>
                                        </p:tgtEl>
                                        <p:attrNameLst>
                                          <p:attrName>ppt_y</p:attrName>
                                        </p:attrNameLst>
                                      </p:cBhvr>
                                      <p:tavLst>
                                        <p:tav tm="0">
                                          <p:val>
                                            <p:strVal val="#ppt_y-.1"/>
                                          </p:val>
                                        </p:tav>
                                        <p:tav tm="100000">
                                          <p:val>
                                            <p:strVal val="#ppt_y"/>
                                          </p:val>
                                        </p:tav>
                                      </p:tavLst>
                                    </p:anim>
                                  </p:childTnLst>
                                </p:cTn>
                              </p:par>
                            </p:childTnLst>
                          </p:cTn>
                        </p:par>
                        <p:par>
                          <p:cTn id="129" fill="hold">
                            <p:stCondLst>
                              <p:cond delay="15000"/>
                            </p:stCondLst>
                            <p:childTnLst>
                              <p:par>
                                <p:cTn id="130" presetID="22" presetClass="entr" presetSubtype="8" fill="hold" nodeType="afterEffect">
                                  <p:stCondLst>
                                    <p:cond delay="0"/>
                                  </p:stCondLst>
                                  <p:childTnLst>
                                    <p:set>
                                      <p:cBhvr>
                                        <p:cTn id="131" dur="1" fill="hold">
                                          <p:stCondLst>
                                            <p:cond delay="0"/>
                                          </p:stCondLst>
                                        </p:cTn>
                                        <p:tgtEl>
                                          <p:spTgt spid="49"/>
                                        </p:tgtEl>
                                        <p:attrNameLst>
                                          <p:attrName>style.visibility</p:attrName>
                                        </p:attrNameLst>
                                      </p:cBhvr>
                                      <p:to>
                                        <p:strVal val="visible"/>
                                      </p:to>
                                    </p:set>
                                    <p:animEffect transition="in" filter="wipe(left)">
                                      <p:cBhvr>
                                        <p:cTn id="132" dur="500"/>
                                        <p:tgtEl>
                                          <p:spTgt spid="49"/>
                                        </p:tgtEl>
                                      </p:cBhvr>
                                    </p:animEffect>
                                  </p:childTnLst>
                                </p:cTn>
                              </p:par>
                            </p:childTnLst>
                          </p:cTn>
                        </p:par>
                        <p:par>
                          <p:cTn id="133" fill="hold">
                            <p:stCondLst>
                              <p:cond delay="15500"/>
                            </p:stCondLst>
                            <p:childTnLst>
                              <p:par>
                                <p:cTn id="134" presetID="22" presetClass="entr" presetSubtype="8" fill="hold" grpId="0" nodeType="afterEffect">
                                  <p:stCondLst>
                                    <p:cond delay="0"/>
                                  </p:stCondLst>
                                  <p:childTnLst>
                                    <p:set>
                                      <p:cBhvr>
                                        <p:cTn id="135" dur="1" fill="hold">
                                          <p:stCondLst>
                                            <p:cond delay="0"/>
                                          </p:stCondLst>
                                        </p:cTn>
                                        <p:tgtEl>
                                          <p:spTgt spid="50"/>
                                        </p:tgtEl>
                                        <p:attrNameLst>
                                          <p:attrName>style.visibility</p:attrName>
                                        </p:attrNameLst>
                                      </p:cBhvr>
                                      <p:to>
                                        <p:strVal val="visible"/>
                                      </p:to>
                                    </p:set>
                                    <p:animEffect transition="in" filter="wipe(left)">
                                      <p:cBhvr>
                                        <p:cTn id="136" dur="500"/>
                                        <p:tgtEl>
                                          <p:spTgt spid="50"/>
                                        </p:tgtEl>
                                      </p:cBhvr>
                                    </p:animEffect>
                                  </p:childTnLst>
                                </p:cTn>
                              </p:par>
                              <p:par>
                                <p:cTn id="137" presetID="22" presetClass="entr" presetSubtype="8" fill="hold" grpId="0" nodeType="withEffect">
                                  <p:stCondLst>
                                    <p:cond delay="0"/>
                                  </p:stCondLst>
                                  <p:childTnLst>
                                    <p:set>
                                      <p:cBhvr>
                                        <p:cTn id="138" dur="1" fill="hold">
                                          <p:stCondLst>
                                            <p:cond delay="0"/>
                                          </p:stCondLst>
                                        </p:cTn>
                                        <p:tgtEl>
                                          <p:spTgt spid="51"/>
                                        </p:tgtEl>
                                        <p:attrNameLst>
                                          <p:attrName>style.visibility</p:attrName>
                                        </p:attrNameLst>
                                      </p:cBhvr>
                                      <p:to>
                                        <p:strVal val="visible"/>
                                      </p:to>
                                    </p:set>
                                    <p:animEffect transition="in" filter="wipe(left)">
                                      <p:cBhvr>
                                        <p:cTn id="139" dur="500"/>
                                        <p:tgtEl>
                                          <p:spTgt spid="51"/>
                                        </p:tgtEl>
                                      </p:cBhvr>
                                    </p:animEffect>
                                  </p:childTnLst>
                                </p:cTn>
                              </p:par>
                            </p:childTnLst>
                          </p:cTn>
                        </p:par>
                        <p:par>
                          <p:cTn id="140" fill="hold">
                            <p:stCondLst>
                              <p:cond delay="16000"/>
                            </p:stCondLst>
                            <p:childTnLst>
                              <p:par>
                                <p:cTn id="141" presetID="47" presetClass="entr" presetSubtype="0" fill="hold" grpId="0" nodeType="afterEffect">
                                  <p:stCondLst>
                                    <p:cond delay="0"/>
                                  </p:stCondLst>
                                  <p:childTnLst>
                                    <p:set>
                                      <p:cBhvr>
                                        <p:cTn id="142" dur="1" fill="hold">
                                          <p:stCondLst>
                                            <p:cond delay="0"/>
                                          </p:stCondLst>
                                        </p:cTn>
                                        <p:tgtEl>
                                          <p:spTgt spid="17"/>
                                        </p:tgtEl>
                                        <p:attrNameLst>
                                          <p:attrName>style.visibility</p:attrName>
                                        </p:attrNameLst>
                                      </p:cBhvr>
                                      <p:to>
                                        <p:strVal val="visible"/>
                                      </p:to>
                                    </p:set>
                                    <p:animEffect transition="in" filter="fade">
                                      <p:cBhvr>
                                        <p:cTn id="143" dur="1000"/>
                                        <p:tgtEl>
                                          <p:spTgt spid="17"/>
                                        </p:tgtEl>
                                      </p:cBhvr>
                                    </p:animEffect>
                                    <p:anim calcmode="lin" valueType="num">
                                      <p:cBhvr>
                                        <p:cTn id="144" dur="1000" fill="hold"/>
                                        <p:tgtEl>
                                          <p:spTgt spid="17"/>
                                        </p:tgtEl>
                                        <p:attrNameLst>
                                          <p:attrName>ppt_x</p:attrName>
                                        </p:attrNameLst>
                                      </p:cBhvr>
                                      <p:tavLst>
                                        <p:tav tm="0">
                                          <p:val>
                                            <p:strVal val="#ppt_x"/>
                                          </p:val>
                                        </p:tav>
                                        <p:tav tm="100000">
                                          <p:val>
                                            <p:strVal val="#ppt_x"/>
                                          </p:val>
                                        </p:tav>
                                      </p:tavLst>
                                    </p:anim>
                                    <p:anim calcmode="lin" valueType="num">
                                      <p:cBhvr>
                                        <p:cTn id="145" dur="1000" fill="hold"/>
                                        <p:tgtEl>
                                          <p:spTgt spid="17"/>
                                        </p:tgtEl>
                                        <p:attrNameLst>
                                          <p:attrName>ppt_y</p:attrName>
                                        </p:attrNameLst>
                                      </p:cBhvr>
                                      <p:tavLst>
                                        <p:tav tm="0">
                                          <p:val>
                                            <p:strVal val="#ppt_y-.1"/>
                                          </p:val>
                                        </p:tav>
                                        <p:tav tm="100000">
                                          <p:val>
                                            <p:strVal val="#ppt_y"/>
                                          </p:val>
                                        </p:tav>
                                      </p:tavLst>
                                    </p:anim>
                                  </p:childTnLst>
                                </p:cTn>
                              </p:par>
                            </p:childTnLst>
                          </p:cTn>
                        </p:par>
                        <p:par>
                          <p:cTn id="146" fill="hold">
                            <p:stCondLst>
                              <p:cond delay="17000"/>
                            </p:stCondLst>
                            <p:childTnLst>
                              <p:par>
                                <p:cTn id="147" presetID="22" presetClass="entr" presetSubtype="8" fill="hold" nodeType="afterEffect">
                                  <p:stCondLst>
                                    <p:cond delay="0"/>
                                  </p:stCondLst>
                                  <p:childTnLst>
                                    <p:set>
                                      <p:cBhvr>
                                        <p:cTn id="148" dur="1" fill="hold">
                                          <p:stCondLst>
                                            <p:cond delay="0"/>
                                          </p:stCondLst>
                                        </p:cTn>
                                        <p:tgtEl>
                                          <p:spTgt spid="18"/>
                                        </p:tgtEl>
                                        <p:attrNameLst>
                                          <p:attrName>style.visibility</p:attrName>
                                        </p:attrNameLst>
                                      </p:cBhvr>
                                      <p:to>
                                        <p:strVal val="visible"/>
                                      </p:to>
                                    </p:set>
                                    <p:animEffect transition="in" filter="wipe(left)">
                                      <p:cBhvr>
                                        <p:cTn id="149" dur="500"/>
                                        <p:tgtEl>
                                          <p:spTgt spid="18"/>
                                        </p:tgtEl>
                                      </p:cBhvr>
                                    </p:animEffect>
                                  </p:childTnLst>
                                </p:cTn>
                              </p:par>
                            </p:childTnLst>
                          </p:cTn>
                        </p:par>
                        <p:par>
                          <p:cTn id="150" fill="hold">
                            <p:stCondLst>
                              <p:cond delay="17500"/>
                            </p:stCondLst>
                            <p:childTnLst>
                              <p:par>
                                <p:cTn id="151" presetID="22" presetClass="entr" presetSubtype="8" fill="hold" grpId="0" nodeType="afterEffect">
                                  <p:stCondLst>
                                    <p:cond delay="0"/>
                                  </p:stCondLst>
                                  <p:childTnLst>
                                    <p:set>
                                      <p:cBhvr>
                                        <p:cTn id="152" dur="1" fill="hold">
                                          <p:stCondLst>
                                            <p:cond delay="0"/>
                                          </p:stCondLst>
                                        </p:cTn>
                                        <p:tgtEl>
                                          <p:spTgt spid="19"/>
                                        </p:tgtEl>
                                        <p:attrNameLst>
                                          <p:attrName>style.visibility</p:attrName>
                                        </p:attrNameLst>
                                      </p:cBhvr>
                                      <p:to>
                                        <p:strVal val="visible"/>
                                      </p:to>
                                    </p:set>
                                    <p:animEffect transition="in" filter="wipe(left)">
                                      <p:cBhvr>
                                        <p:cTn id="153" dur="500"/>
                                        <p:tgtEl>
                                          <p:spTgt spid="19"/>
                                        </p:tgtEl>
                                      </p:cBhvr>
                                    </p:animEffect>
                                  </p:childTnLst>
                                </p:cTn>
                              </p:par>
                              <p:par>
                                <p:cTn id="154" presetID="22" presetClass="entr" presetSubtype="8" fill="hold" grpId="0" nodeType="withEffect">
                                  <p:stCondLst>
                                    <p:cond delay="0"/>
                                  </p:stCondLst>
                                  <p:childTnLst>
                                    <p:set>
                                      <p:cBhvr>
                                        <p:cTn id="155" dur="1" fill="hold">
                                          <p:stCondLst>
                                            <p:cond delay="0"/>
                                          </p:stCondLst>
                                        </p:cTn>
                                        <p:tgtEl>
                                          <p:spTgt spid="20"/>
                                        </p:tgtEl>
                                        <p:attrNameLst>
                                          <p:attrName>style.visibility</p:attrName>
                                        </p:attrNameLst>
                                      </p:cBhvr>
                                      <p:to>
                                        <p:strVal val="visible"/>
                                      </p:to>
                                    </p:set>
                                    <p:animEffect transition="in" filter="wipe(left)">
                                      <p:cBhvr>
                                        <p:cTn id="156" dur="500"/>
                                        <p:tgtEl>
                                          <p:spTgt spid="20"/>
                                        </p:tgtEl>
                                      </p:cBhvr>
                                    </p:animEffect>
                                  </p:childTnLst>
                                </p:cTn>
                              </p:par>
                            </p:childTnLst>
                          </p:cTn>
                        </p:par>
                        <p:par>
                          <p:cTn id="157" fill="hold">
                            <p:stCondLst>
                              <p:cond delay="18000"/>
                            </p:stCondLst>
                            <p:childTnLst>
                              <p:par>
                                <p:cTn id="158" presetID="47" presetClass="entr" presetSubtype="0" fill="hold" grpId="0" nodeType="afterEffect">
                                  <p:stCondLst>
                                    <p:cond delay="0"/>
                                  </p:stCondLst>
                                  <p:childTnLst>
                                    <p:set>
                                      <p:cBhvr>
                                        <p:cTn id="159" dur="1" fill="hold">
                                          <p:stCondLst>
                                            <p:cond delay="0"/>
                                          </p:stCondLst>
                                        </p:cTn>
                                        <p:tgtEl>
                                          <p:spTgt spid="24"/>
                                        </p:tgtEl>
                                        <p:attrNameLst>
                                          <p:attrName>style.visibility</p:attrName>
                                        </p:attrNameLst>
                                      </p:cBhvr>
                                      <p:to>
                                        <p:strVal val="visible"/>
                                      </p:to>
                                    </p:set>
                                    <p:animEffect transition="in" filter="fade">
                                      <p:cBhvr>
                                        <p:cTn id="160" dur="1000"/>
                                        <p:tgtEl>
                                          <p:spTgt spid="24"/>
                                        </p:tgtEl>
                                      </p:cBhvr>
                                    </p:animEffect>
                                    <p:anim calcmode="lin" valueType="num">
                                      <p:cBhvr>
                                        <p:cTn id="161" dur="1000" fill="hold"/>
                                        <p:tgtEl>
                                          <p:spTgt spid="24"/>
                                        </p:tgtEl>
                                        <p:attrNameLst>
                                          <p:attrName>ppt_x</p:attrName>
                                        </p:attrNameLst>
                                      </p:cBhvr>
                                      <p:tavLst>
                                        <p:tav tm="0">
                                          <p:val>
                                            <p:strVal val="#ppt_x"/>
                                          </p:val>
                                        </p:tav>
                                        <p:tav tm="100000">
                                          <p:val>
                                            <p:strVal val="#ppt_x"/>
                                          </p:val>
                                        </p:tav>
                                      </p:tavLst>
                                    </p:anim>
                                    <p:anim calcmode="lin" valueType="num">
                                      <p:cBhvr>
                                        <p:cTn id="162" dur="1000" fill="hold"/>
                                        <p:tgtEl>
                                          <p:spTgt spid="24"/>
                                        </p:tgtEl>
                                        <p:attrNameLst>
                                          <p:attrName>ppt_y</p:attrName>
                                        </p:attrNameLst>
                                      </p:cBhvr>
                                      <p:tavLst>
                                        <p:tav tm="0">
                                          <p:val>
                                            <p:strVal val="#ppt_y-.1"/>
                                          </p:val>
                                        </p:tav>
                                        <p:tav tm="100000">
                                          <p:val>
                                            <p:strVal val="#ppt_y"/>
                                          </p:val>
                                        </p:tav>
                                      </p:tavLst>
                                    </p:anim>
                                  </p:childTnLst>
                                </p:cTn>
                              </p:par>
                            </p:childTnLst>
                          </p:cTn>
                        </p:par>
                        <p:par>
                          <p:cTn id="163" fill="hold">
                            <p:stCondLst>
                              <p:cond delay="19000"/>
                            </p:stCondLst>
                            <p:childTnLst>
                              <p:par>
                                <p:cTn id="164" presetID="22" presetClass="entr" presetSubtype="8" fill="hold" nodeType="afterEffect">
                                  <p:stCondLst>
                                    <p:cond delay="0"/>
                                  </p:stCondLst>
                                  <p:childTnLst>
                                    <p:set>
                                      <p:cBhvr>
                                        <p:cTn id="165" dur="1" fill="hold">
                                          <p:stCondLst>
                                            <p:cond delay="0"/>
                                          </p:stCondLst>
                                        </p:cTn>
                                        <p:tgtEl>
                                          <p:spTgt spid="25"/>
                                        </p:tgtEl>
                                        <p:attrNameLst>
                                          <p:attrName>style.visibility</p:attrName>
                                        </p:attrNameLst>
                                      </p:cBhvr>
                                      <p:to>
                                        <p:strVal val="visible"/>
                                      </p:to>
                                    </p:set>
                                    <p:animEffect transition="in" filter="wipe(left)">
                                      <p:cBhvr>
                                        <p:cTn id="166" dur="500"/>
                                        <p:tgtEl>
                                          <p:spTgt spid="25"/>
                                        </p:tgtEl>
                                      </p:cBhvr>
                                    </p:animEffect>
                                  </p:childTnLst>
                                </p:cTn>
                              </p:par>
                            </p:childTnLst>
                          </p:cTn>
                        </p:par>
                        <p:par>
                          <p:cTn id="167" fill="hold">
                            <p:stCondLst>
                              <p:cond delay="19500"/>
                            </p:stCondLst>
                            <p:childTnLst>
                              <p:par>
                                <p:cTn id="168" presetID="22" presetClass="entr" presetSubtype="8" fill="hold" grpId="0" nodeType="afterEffect">
                                  <p:stCondLst>
                                    <p:cond delay="0"/>
                                  </p:stCondLst>
                                  <p:childTnLst>
                                    <p:set>
                                      <p:cBhvr>
                                        <p:cTn id="169" dur="1" fill="hold">
                                          <p:stCondLst>
                                            <p:cond delay="0"/>
                                          </p:stCondLst>
                                        </p:cTn>
                                        <p:tgtEl>
                                          <p:spTgt spid="26"/>
                                        </p:tgtEl>
                                        <p:attrNameLst>
                                          <p:attrName>style.visibility</p:attrName>
                                        </p:attrNameLst>
                                      </p:cBhvr>
                                      <p:to>
                                        <p:strVal val="visible"/>
                                      </p:to>
                                    </p:set>
                                    <p:animEffect transition="in" filter="wipe(left)">
                                      <p:cBhvr>
                                        <p:cTn id="170" dur="500"/>
                                        <p:tgtEl>
                                          <p:spTgt spid="26"/>
                                        </p:tgtEl>
                                      </p:cBhvr>
                                    </p:animEffect>
                                  </p:childTnLst>
                                </p:cTn>
                              </p:par>
                              <p:par>
                                <p:cTn id="171" presetID="22" presetClass="entr" presetSubtype="8" fill="hold" grpId="0" nodeType="withEffect">
                                  <p:stCondLst>
                                    <p:cond delay="0"/>
                                  </p:stCondLst>
                                  <p:childTnLst>
                                    <p:set>
                                      <p:cBhvr>
                                        <p:cTn id="172" dur="1" fill="hold">
                                          <p:stCondLst>
                                            <p:cond delay="0"/>
                                          </p:stCondLst>
                                        </p:cTn>
                                        <p:tgtEl>
                                          <p:spTgt spid="27"/>
                                        </p:tgtEl>
                                        <p:attrNameLst>
                                          <p:attrName>style.visibility</p:attrName>
                                        </p:attrNameLst>
                                      </p:cBhvr>
                                      <p:to>
                                        <p:strVal val="visible"/>
                                      </p:to>
                                    </p:set>
                                    <p:animEffect transition="in" filter="wipe(left)">
                                      <p:cBhvr>
                                        <p:cTn id="173"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bldLvl="0" animBg="1"/>
      <p:bldP spid="30" grpId="0"/>
      <p:bldP spid="31" grpId="0"/>
      <p:bldP spid="32" grpId="0" bldLvl="0" animBg="1"/>
      <p:bldP spid="34" grpId="0"/>
      <p:bldP spid="35" grpId="0"/>
      <p:bldP spid="36" grpId="0" bldLvl="0" animBg="1"/>
      <p:bldP spid="38" grpId="0"/>
      <p:bldP spid="39" grpId="0"/>
      <p:bldP spid="40" grpId="0" bldLvl="0" animBg="1"/>
      <p:bldP spid="42" grpId="0"/>
      <p:bldP spid="43" grpId="0"/>
      <p:bldP spid="44" grpId="0" bldLvl="0" animBg="1"/>
      <p:bldP spid="46" grpId="0"/>
      <p:bldP spid="47" grpId="0"/>
      <p:bldP spid="48" grpId="0" bldLvl="0" animBg="1"/>
      <p:bldP spid="50" grpId="0"/>
      <p:bldP spid="51" grpId="0"/>
      <p:bldP spid="13" grpId="0" bldLvl="0" animBg="1"/>
      <p:bldP spid="15" grpId="0"/>
      <p:bldP spid="16" grpId="0"/>
      <p:bldP spid="17" grpId="0" bldLvl="0" animBg="1"/>
      <p:bldP spid="19" grpId="0"/>
      <p:bldP spid="20" grpId="0"/>
      <p:bldP spid="12" grpId="0" bldLvl="0" animBg="1"/>
      <p:bldP spid="22" grpId="0"/>
      <p:bldP spid="23" grpId="0"/>
      <p:bldP spid="24" grpId="0" bldLvl="0" animBg="1"/>
      <p:bldP spid="26" grpId="0"/>
      <p:bldP spid="27"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8"/>
          <p:cNvSpPr txBox="1"/>
          <p:nvPr/>
        </p:nvSpPr>
        <p:spPr>
          <a:xfrm>
            <a:off x="4598670" y="469265"/>
            <a:ext cx="3858260" cy="457200"/>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r">
              <a:buNone/>
            </a:pPr>
            <a:r>
              <a:rPr lang="zh-CN" altLang="en-US" sz="2800" dirty="0" smtClean="0">
                <a:latin typeface="微软雅黑" panose="020B0503020204020204" charset="-122"/>
                <a:ea typeface="微软雅黑" panose="020B0503020204020204" charset="-122"/>
                <a:sym typeface="+mn-ea"/>
              </a:rPr>
              <a:t>实体及基本属性</a:t>
            </a:r>
            <a:endParaRPr lang="zh-CN" altLang="en-US" sz="2800" dirty="0">
              <a:solidFill>
                <a:schemeClr val="bg1"/>
              </a:solidFill>
              <a:latin typeface="微软雅黑" panose="020B0503020204020204" charset="-122"/>
              <a:ea typeface="微软雅黑" panose="020B0503020204020204" charset="-122"/>
            </a:endParaRPr>
          </a:p>
        </p:txBody>
      </p:sp>
      <p:cxnSp>
        <p:nvCxnSpPr>
          <p:cNvPr id="7" name="Straight Connector 12"/>
          <p:cNvCxnSpPr/>
          <p:nvPr/>
        </p:nvCxnSpPr>
        <p:spPr>
          <a:xfrm>
            <a:off x="8456792" y="469156"/>
            <a:ext cx="0" cy="53949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901065" y="1094105"/>
            <a:ext cx="7555230" cy="3747135"/>
          </a:xfrm>
          <a:prstGeom prst="rect">
            <a:avLst/>
          </a:prstGeom>
          <a:noFill/>
          <a:ln w="12700" cmpd="sng">
            <a:solidFill>
              <a:schemeClr val="bg1"/>
            </a:solidFill>
            <a:miter lim="800000"/>
          </a:ln>
        </p:spPr>
        <p:txBody>
          <a:bodyPr anchor="ctr"/>
          <a:lstStyle/>
          <a:p>
            <a:endParaRPr lang="zh-CN" altLang="en-US">
              <a:solidFill>
                <a:schemeClr val="tx1"/>
              </a:solidFill>
              <a:latin typeface="微软雅黑" panose="020B0503020204020204" charset="-122"/>
              <a:ea typeface="微软雅黑" panose="020B0503020204020204" charset="-122"/>
            </a:endParaRPr>
          </a:p>
        </p:txBody>
      </p:sp>
      <p:sp>
        <p:nvSpPr>
          <p:cNvPr id="9" name="AutoShape 12"/>
          <p:cNvSpPr>
            <a:spLocks noChangeArrowheads="1"/>
          </p:cNvSpPr>
          <p:nvPr/>
        </p:nvSpPr>
        <p:spPr bwMode="auto">
          <a:xfrm>
            <a:off x="900430" y="810260"/>
            <a:ext cx="2776220" cy="592455"/>
          </a:xfrm>
          <a:prstGeom prst="homePlate">
            <a:avLst>
              <a:gd name="adj" fmla="val 63872"/>
            </a:avLst>
          </a:prstGeom>
          <a:solidFill>
            <a:schemeClr val="bg1"/>
          </a:solidFill>
          <a:ln w="9525">
            <a:noFill/>
            <a:miter lim="800000"/>
          </a:ln>
        </p:spPr>
        <p:txBody>
          <a:bodyPr wrap="none" lIns="68567" tIns="34284" rIns="68567" bIns="34284" anchor="ctr"/>
          <a:lstStyle/>
          <a:p>
            <a:pPr algn="ctr"/>
            <a:r>
              <a:rPr lang="zh-CN" altLang="en-US" b="1" dirty="0" smtClean="0">
                <a:solidFill>
                  <a:prstClr val="white"/>
                </a:solidFill>
                <a:latin typeface="微软雅黑" panose="020B0503020204020204" charset="-122"/>
                <a:ea typeface="微软雅黑" panose="020B0503020204020204" charset="-122"/>
              </a:rPr>
              <a:t>实体联系图</a:t>
            </a:r>
            <a:endParaRPr lang="zh-CN" altLang="en-US" b="1" dirty="0" smtClean="0">
              <a:solidFill>
                <a:prstClr val="white"/>
              </a:solidFill>
              <a:latin typeface="微软雅黑" panose="020B0503020204020204" charset="-122"/>
              <a:ea typeface="微软雅黑" panose="020B0503020204020204" charset="-122"/>
            </a:endParaRPr>
          </a:p>
        </p:txBody>
      </p:sp>
      <p:pic>
        <p:nvPicPr>
          <p:cNvPr id="2" name="图片 1"/>
          <p:cNvPicPr>
            <a:picLocks noChangeAspect="1"/>
          </p:cNvPicPr>
          <p:nvPr>
            <p:custDataLst>
              <p:tags r:id="rId1"/>
            </p:custDataLst>
          </p:nvPr>
        </p:nvPicPr>
        <p:blipFill>
          <a:blip r:embed="rId2"/>
          <a:stretch>
            <a:fillRect/>
          </a:stretch>
        </p:blipFill>
        <p:spPr>
          <a:xfrm>
            <a:off x="3767455" y="1097280"/>
            <a:ext cx="4467860" cy="373253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1"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up)">
                                      <p:cBhvr>
                                        <p:cTn id="12" dur="500"/>
                                        <p:tgtEl>
                                          <p:spTgt spid="8"/>
                                        </p:tgtEl>
                                      </p:cBhvr>
                                    </p:animEffect>
                                  </p:childTnLst>
                                </p:cTn>
                              </p:par>
                            </p:childTnLst>
                          </p:cTn>
                        </p:par>
                        <p:par>
                          <p:cTn id="13" fill="hold">
                            <p:stCondLst>
                              <p:cond delay="1000"/>
                            </p:stCondLst>
                            <p:childTnLst>
                              <p:par>
                                <p:cTn id="14" presetID="2" presetClass="entr" presetSubtype="8" fill="hold" nodeType="afterEffect">
                                  <p:stCondLst>
                                    <p:cond delay="0"/>
                                  </p:stCondLst>
                                  <p:childTnLst>
                                    <p:set>
                                      <p:cBhvr>
                                        <p:cTn id="15" dur="1" fill="hold">
                                          <p:stCondLst>
                                            <p:cond delay="0"/>
                                          </p:stCondLst>
                                        </p:cTn>
                                        <p:tgtEl>
                                          <p:spTgt spid="2"/>
                                        </p:tgtEl>
                                        <p:attrNameLst>
                                          <p:attrName>style.visibility</p:attrName>
                                        </p:attrNameLst>
                                      </p:cBhvr>
                                      <p:to>
                                        <p:strVal val="visible"/>
                                      </p:to>
                                    </p:set>
                                    <p:anim calcmode="lin" valueType="num">
                                      <p:cBhvr additive="base">
                                        <p:cTn id="16" dur="500" fill="hold"/>
                                        <p:tgtEl>
                                          <p:spTgt spid="2"/>
                                        </p:tgtEl>
                                        <p:attrNameLst>
                                          <p:attrName>ppt_x</p:attrName>
                                        </p:attrNameLst>
                                      </p:cBhvr>
                                      <p:tavLst>
                                        <p:tav tm="0">
                                          <p:val>
                                            <p:strVal val="0-#ppt_w/2"/>
                                          </p:val>
                                        </p:tav>
                                        <p:tav tm="100000">
                                          <p:val>
                                            <p:strVal val="#ppt_x"/>
                                          </p:val>
                                        </p:tav>
                                      </p:tavLst>
                                    </p:anim>
                                    <p:anim calcmode="lin" valueType="num">
                                      <p:cBhvr additive="base">
                                        <p:cTn id="17"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nimBg="1"/>
      <p:bldP spid="9" grpId="0" bldLvl="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37" name="组合 36"/>
          <p:cNvGrpSpPr/>
          <p:nvPr/>
        </p:nvGrpSpPr>
        <p:grpSpPr>
          <a:xfrm>
            <a:off x="1119302" y="541189"/>
            <a:ext cx="970996" cy="970995"/>
            <a:chOff x="8328938" y="2097915"/>
            <a:chExt cx="1294661" cy="1294660"/>
          </a:xfrm>
        </p:grpSpPr>
        <p:sp>
          <p:nvSpPr>
            <p:cNvPr id="38" name="椭圆 3"/>
            <p:cNvSpPr/>
            <p:nvPr/>
          </p:nvSpPr>
          <p:spPr>
            <a:xfrm>
              <a:off x="8328938" y="2097915"/>
              <a:ext cx="1294661" cy="1294660"/>
            </a:xfrm>
            <a:custGeom>
              <a:avLst/>
              <a:gdLst/>
              <a:ahLst/>
              <a:cxnLst/>
              <a:rect l="l" t="t" r="r" b="b"/>
              <a:pathLst>
                <a:path w="1152130" h="1152130">
                  <a:moveTo>
                    <a:pt x="576065" y="36005"/>
                  </a:moveTo>
                  <a:cubicBezTo>
                    <a:pt x="874332" y="36005"/>
                    <a:pt x="1116125" y="277798"/>
                    <a:pt x="1116125" y="576065"/>
                  </a:cubicBezTo>
                  <a:cubicBezTo>
                    <a:pt x="1116125" y="874332"/>
                    <a:pt x="874332" y="1116125"/>
                    <a:pt x="576065" y="1116125"/>
                  </a:cubicBezTo>
                  <a:cubicBezTo>
                    <a:pt x="277798" y="1116125"/>
                    <a:pt x="36005" y="874332"/>
                    <a:pt x="36005" y="576065"/>
                  </a:cubicBezTo>
                  <a:cubicBezTo>
                    <a:pt x="36005" y="277798"/>
                    <a:pt x="277798" y="36005"/>
                    <a:pt x="576065" y="36005"/>
                  </a:cubicBezTo>
                  <a:close/>
                  <a:moveTo>
                    <a:pt x="576065" y="15222"/>
                  </a:moveTo>
                  <a:cubicBezTo>
                    <a:pt x="266320" y="15222"/>
                    <a:pt x="15222" y="266320"/>
                    <a:pt x="15222" y="576065"/>
                  </a:cubicBezTo>
                  <a:cubicBezTo>
                    <a:pt x="15222" y="885811"/>
                    <a:pt x="266320" y="1136908"/>
                    <a:pt x="576065" y="1136908"/>
                  </a:cubicBezTo>
                  <a:cubicBezTo>
                    <a:pt x="885811" y="1136908"/>
                    <a:pt x="1136908" y="885811"/>
                    <a:pt x="1136908" y="576065"/>
                  </a:cubicBezTo>
                  <a:cubicBezTo>
                    <a:pt x="1136908" y="266320"/>
                    <a:pt x="885811" y="15222"/>
                    <a:pt x="576065" y="15222"/>
                  </a:cubicBezTo>
                  <a:close/>
                  <a:moveTo>
                    <a:pt x="576065" y="0"/>
                  </a:moveTo>
                  <a:cubicBezTo>
                    <a:pt x="894217" y="0"/>
                    <a:pt x="1152130" y="257913"/>
                    <a:pt x="1152130" y="576065"/>
                  </a:cubicBezTo>
                  <a:cubicBezTo>
                    <a:pt x="1152130" y="894217"/>
                    <a:pt x="894217" y="1152130"/>
                    <a:pt x="576065" y="1152130"/>
                  </a:cubicBezTo>
                  <a:cubicBezTo>
                    <a:pt x="257913" y="1152130"/>
                    <a:pt x="0" y="894217"/>
                    <a:pt x="0" y="576065"/>
                  </a:cubicBezTo>
                  <a:cubicBezTo>
                    <a:pt x="0" y="257913"/>
                    <a:pt x="257913" y="0"/>
                    <a:pt x="576065" y="0"/>
                  </a:cubicBezTo>
                  <a:close/>
                </a:path>
              </a:pathLst>
            </a:custGeom>
            <a:solidFill>
              <a:schemeClr val="tx2"/>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015">
                <a:latin typeface="微软雅黑" panose="020B0503020204020204" charset="-122"/>
                <a:ea typeface="微软雅黑" panose="020B0503020204020204" charset="-122"/>
              </a:endParaRPr>
            </a:p>
          </p:txBody>
        </p:sp>
        <p:sp>
          <p:nvSpPr>
            <p:cNvPr id="39" name="Freeform 27"/>
            <p:cNvSpPr>
              <a:spLocks noEditPoints="1"/>
            </p:cNvSpPr>
            <p:nvPr/>
          </p:nvSpPr>
          <p:spPr bwMode="auto">
            <a:xfrm>
              <a:off x="8535132" y="2404254"/>
              <a:ext cx="882273" cy="632842"/>
            </a:xfrm>
            <a:custGeom>
              <a:avLst/>
              <a:gdLst>
                <a:gd name="T0" fmla="*/ 212 w 262"/>
                <a:gd name="T1" fmla="*/ 119 h 188"/>
                <a:gd name="T2" fmla="*/ 24 w 262"/>
                <a:gd name="T3" fmla="*/ 98 h 188"/>
                <a:gd name="T4" fmla="*/ 44 w 262"/>
                <a:gd name="T5" fmla="*/ 13 h 188"/>
                <a:gd name="T6" fmla="*/ 232 w 262"/>
                <a:gd name="T7" fmla="*/ 33 h 188"/>
                <a:gd name="T8" fmla="*/ 260 w 262"/>
                <a:gd name="T9" fmla="*/ 172 h 188"/>
                <a:gd name="T10" fmla="*/ 20 w 262"/>
                <a:gd name="T11" fmla="*/ 178 h 188"/>
                <a:gd name="T12" fmla="*/ 2 w 262"/>
                <a:gd name="T13" fmla="*/ 180 h 188"/>
                <a:gd name="T14" fmla="*/ 242 w 262"/>
                <a:gd name="T15" fmla="*/ 188 h 188"/>
                <a:gd name="T16" fmla="*/ 260 w 262"/>
                <a:gd name="T17" fmla="*/ 172 h 188"/>
                <a:gd name="T18" fmla="*/ 20 w 262"/>
                <a:gd name="T19" fmla="*/ 172 h 188"/>
                <a:gd name="T20" fmla="*/ 13 w 262"/>
                <a:gd name="T21" fmla="*/ 134 h 188"/>
                <a:gd name="T22" fmla="*/ 12 w 262"/>
                <a:gd name="T23" fmla="*/ 98 h 188"/>
                <a:gd name="T24" fmla="*/ 22 w 262"/>
                <a:gd name="T25" fmla="*/ 10 h 188"/>
                <a:gd name="T26" fmla="*/ 212 w 262"/>
                <a:gd name="T27" fmla="*/ 0 h 188"/>
                <a:gd name="T28" fmla="*/ 244 w 262"/>
                <a:gd name="T29" fmla="*/ 98 h 188"/>
                <a:gd name="T30" fmla="*/ 228 w 262"/>
                <a:gd name="T31" fmla="*/ 127 h 188"/>
                <a:gd name="T32" fmla="*/ 260 w 262"/>
                <a:gd name="T33" fmla="*/ 164 h 188"/>
                <a:gd name="T34" fmla="*/ 83 w 262"/>
                <a:gd name="T35" fmla="*/ 153 h 188"/>
                <a:gd name="T36" fmla="*/ 84 w 262"/>
                <a:gd name="T37" fmla="*/ 144 h 188"/>
                <a:gd name="T38" fmla="*/ 83 w 262"/>
                <a:gd name="T39" fmla="*/ 153 h 188"/>
                <a:gd name="T40" fmla="*/ 71 w 262"/>
                <a:gd name="T41" fmla="*/ 132 h 188"/>
                <a:gd name="T42" fmla="*/ 69 w 262"/>
                <a:gd name="T43" fmla="*/ 141 h 188"/>
                <a:gd name="T44" fmla="*/ 100 w 262"/>
                <a:gd name="T45" fmla="*/ 141 h 188"/>
                <a:gd name="T46" fmla="*/ 101 w 262"/>
                <a:gd name="T47" fmla="*/ 132 h 188"/>
                <a:gd name="T48" fmla="*/ 100 w 262"/>
                <a:gd name="T49" fmla="*/ 141 h 188"/>
                <a:gd name="T50" fmla="*/ 115 w 262"/>
                <a:gd name="T51" fmla="*/ 153 h 188"/>
                <a:gd name="T52" fmla="*/ 115 w 262"/>
                <a:gd name="T53" fmla="*/ 144 h 188"/>
                <a:gd name="T54" fmla="*/ 131 w 262"/>
                <a:gd name="T55" fmla="*/ 141 h 188"/>
                <a:gd name="T56" fmla="*/ 131 w 262"/>
                <a:gd name="T57" fmla="*/ 132 h 188"/>
                <a:gd name="T58" fmla="*/ 131 w 262"/>
                <a:gd name="T59" fmla="*/ 141 h 188"/>
                <a:gd name="T60" fmla="*/ 147 w 262"/>
                <a:gd name="T61" fmla="*/ 153 h 188"/>
                <a:gd name="T62" fmla="*/ 146 w 262"/>
                <a:gd name="T63" fmla="*/ 144 h 188"/>
                <a:gd name="T64" fmla="*/ 162 w 262"/>
                <a:gd name="T65" fmla="*/ 141 h 188"/>
                <a:gd name="T66" fmla="*/ 161 w 262"/>
                <a:gd name="T67" fmla="*/ 132 h 188"/>
                <a:gd name="T68" fmla="*/ 162 w 262"/>
                <a:gd name="T69" fmla="*/ 141 h 188"/>
                <a:gd name="T70" fmla="*/ 179 w 262"/>
                <a:gd name="T71" fmla="*/ 153 h 188"/>
                <a:gd name="T72" fmla="*/ 177 w 262"/>
                <a:gd name="T73" fmla="*/ 144 h 188"/>
                <a:gd name="T74" fmla="*/ 193 w 262"/>
                <a:gd name="T75" fmla="*/ 141 h 188"/>
                <a:gd name="T76" fmla="*/ 191 w 262"/>
                <a:gd name="T77" fmla="*/ 132 h 188"/>
                <a:gd name="T78" fmla="*/ 193 w 262"/>
                <a:gd name="T79" fmla="*/ 141 h 188"/>
                <a:gd name="T80" fmla="*/ 212 w 262"/>
                <a:gd name="T81" fmla="*/ 127 h 188"/>
                <a:gd name="T82" fmla="*/ 239 w 262"/>
                <a:gd name="T83" fmla="*/ 33 h 188"/>
                <a:gd name="T84" fmla="*/ 44 w 262"/>
                <a:gd name="T85" fmla="*/ 5 h 188"/>
                <a:gd name="T86" fmla="*/ 17 w 262"/>
                <a:gd name="T87" fmla="*/ 33 h 188"/>
                <a:gd name="T88" fmla="*/ 44 w 262"/>
                <a:gd name="T89" fmla="*/ 127 h 188"/>
                <a:gd name="T90" fmla="*/ 51 w 262"/>
                <a:gd name="T91" fmla="*/ 137 h 188"/>
                <a:gd name="T92" fmla="*/ 29 w 262"/>
                <a:gd name="T93" fmla="*/ 137 h 188"/>
                <a:gd name="T94" fmla="*/ 51 w 262"/>
                <a:gd name="T95" fmla="*/ 153 h 188"/>
                <a:gd name="T96" fmla="*/ 53 w 262"/>
                <a:gd name="T97" fmla="*/ 144 h 188"/>
                <a:gd name="T98" fmla="*/ 51 w 262"/>
                <a:gd name="T99" fmla="*/ 153 h 188"/>
                <a:gd name="T100" fmla="*/ 196 w 262"/>
                <a:gd name="T101" fmla="*/ 159 h 188"/>
                <a:gd name="T102" fmla="*/ 55 w 262"/>
                <a:gd name="T103" fmla="*/ 163 h 188"/>
                <a:gd name="T104" fmla="*/ 197 w 262"/>
                <a:gd name="T105" fmla="*/ 167 h 188"/>
                <a:gd name="T106" fmla="*/ 221 w 262"/>
                <a:gd name="T107" fmla="*/ 149 h 188"/>
                <a:gd name="T108" fmla="*/ 198 w 262"/>
                <a:gd name="T109" fmla="*/ 149 h 188"/>
                <a:gd name="T110" fmla="*/ 221 w 262"/>
                <a:gd name="T111" fmla="*/ 149 h 188"/>
                <a:gd name="T112" fmla="*/ 221 w 262"/>
                <a:gd name="T113" fmla="*/ 132 h 188"/>
                <a:gd name="T114" fmla="*/ 224 w 262"/>
                <a:gd name="T115" fmla="*/ 141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62" h="188">
                  <a:moveTo>
                    <a:pt x="232" y="98"/>
                  </a:moveTo>
                  <a:cubicBezTo>
                    <a:pt x="232" y="110"/>
                    <a:pt x="223" y="119"/>
                    <a:pt x="212" y="119"/>
                  </a:cubicBezTo>
                  <a:cubicBezTo>
                    <a:pt x="44" y="119"/>
                    <a:pt x="44" y="119"/>
                    <a:pt x="44" y="119"/>
                  </a:cubicBezTo>
                  <a:cubicBezTo>
                    <a:pt x="33" y="119"/>
                    <a:pt x="24" y="110"/>
                    <a:pt x="24" y="98"/>
                  </a:cubicBezTo>
                  <a:cubicBezTo>
                    <a:pt x="24" y="33"/>
                    <a:pt x="24" y="33"/>
                    <a:pt x="24" y="33"/>
                  </a:cubicBezTo>
                  <a:cubicBezTo>
                    <a:pt x="24" y="22"/>
                    <a:pt x="33" y="13"/>
                    <a:pt x="44" y="13"/>
                  </a:cubicBezTo>
                  <a:cubicBezTo>
                    <a:pt x="212" y="13"/>
                    <a:pt x="212" y="13"/>
                    <a:pt x="212" y="13"/>
                  </a:cubicBezTo>
                  <a:cubicBezTo>
                    <a:pt x="223" y="13"/>
                    <a:pt x="232" y="22"/>
                    <a:pt x="232" y="33"/>
                  </a:cubicBezTo>
                  <a:lnTo>
                    <a:pt x="232" y="98"/>
                  </a:lnTo>
                  <a:close/>
                  <a:moveTo>
                    <a:pt x="260" y="172"/>
                  </a:moveTo>
                  <a:cubicBezTo>
                    <a:pt x="259" y="175"/>
                    <a:pt x="252" y="178"/>
                    <a:pt x="242" y="178"/>
                  </a:cubicBezTo>
                  <a:cubicBezTo>
                    <a:pt x="20" y="178"/>
                    <a:pt x="20" y="178"/>
                    <a:pt x="20" y="178"/>
                  </a:cubicBezTo>
                  <a:cubicBezTo>
                    <a:pt x="10" y="178"/>
                    <a:pt x="3" y="175"/>
                    <a:pt x="2" y="172"/>
                  </a:cubicBezTo>
                  <a:cubicBezTo>
                    <a:pt x="2" y="180"/>
                    <a:pt x="2" y="180"/>
                    <a:pt x="2" y="180"/>
                  </a:cubicBezTo>
                  <a:cubicBezTo>
                    <a:pt x="0" y="185"/>
                    <a:pt x="9" y="188"/>
                    <a:pt x="20" y="188"/>
                  </a:cubicBezTo>
                  <a:cubicBezTo>
                    <a:pt x="242" y="188"/>
                    <a:pt x="242" y="188"/>
                    <a:pt x="242" y="188"/>
                  </a:cubicBezTo>
                  <a:cubicBezTo>
                    <a:pt x="254" y="188"/>
                    <a:pt x="262" y="185"/>
                    <a:pt x="260" y="180"/>
                  </a:cubicBezTo>
                  <a:lnTo>
                    <a:pt x="260" y="172"/>
                  </a:lnTo>
                  <a:close/>
                  <a:moveTo>
                    <a:pt x="242" y="172"/>
                  </a:moveTo>
                  <a:cubicBezTo>
                    <a:pt x="20" y="172"/>
                    <a:pt x="20" y="172"/>
                    <a:pt x="20" y="172"/>
                  </a:cubicBezTo>
                  <a:cubicBezTo>
                    <a:pt x="9" y="172"/>
                    <a:pt x="0" y="169"/>
                    <a:pt x="2" y="164"/>
                  </a:cubicBezTo>
                  <a:cubicBezTo>
                    <a:pt x="13" y="134"/>
                    <a:pt x="13" y="134"/>
                    <a:pt x="13" y="134"/>
                  </a:cubicBezTo>
                  <a:cubicBezTo>
                    <a:pt x="14" y="131"/>
                    <a:pt x="21" y="128"/>
                    <a:pt x="29" y="127"/>
                  </a:cubicBezTo>
                  <a:cubicBezTo>
                    <a:pt x="19" y="122"/>
                    <a:pt x="12" y="111"/>
                    <a:pt x="12" y="98"/>
                  </a:cubicBezTo>
                  <a:cubicBezTo>
                    <a:pt x="12" y="33"/>
                    <a:pt x="12" y="33"/>
                    <a:pt x="12" y="33"/>
                  </a:cubicBezTo>
                  <a:cubicBezTo>
                    <a:pt x="12" y="24"/>
                    <a:pt x="16" y="16"/>
                    <a:pt x="22" y="10"/>
                  </a:cubicBezTo>
                  <a:cubicBezTo>
                    <a:pt x="27" y="4"/>
                    <a:pt x="35" y="0"/>
                    <a:pt x="44" y="0"/>
                  </a:cubicBezTo>
                  <a:cubicBezTo>
                    <a:pt x="212" y="0"/>
                    <a:pt x="212" y="0"/>
                    <a:pt x="212" y="0"/>
                  </a:cubicBezTo>
                  <a:cubicBezTo>
                    <a:pt x="230" y="0"/>
                    <a:pt x="244" y="15"/>
                    <a:pt x="244" y="33"/>
                  </a:cubicBezTo>
                  <a:cubicBezTo>
                    <a:pt x="244" y="98"/>
                    <a:pt x="244" y="98"/>
                    <a:pt x="244" y="98"/>
                  </a:cubicBezTo>
                  <a:cubicBezTo>
                    <a:pt x="244" y="110"/>
                    <a:pt x="237" y="121"/>
                    <a:pt x="228" y="127"/>
                  </a:cubicBezTo>
                  <a:cubicBezTo>
                    <a:pt x="228" y="127"/>
                    <a:pt x="228" y="127"/>
                    <a:pt x="228" y="127"/>
                  </a:cubicBezTo>
                  <a:cubicBezTo>
                    <a:pt x="238" y="127"/>
                    <a:pt x="248" y="130"/>
                    <a:pt x="249" y="134"/>
                  </a:cubicBezTo>
                  <a:cubicBezTo>
                    <a:pt x="260" y="164"/>
                    <a:pt x="260" y="164"/>
                    <a:pt x="260" y="164"/>
                  </a:cubicBezTo>
                  <a:cubicBezTo>
                    <a:pt x="262" y="169"/>
                    <a:pt x="254" y="172"/>
                    <a:pt x="242" y="172"/>
                  </a:cubicBezTo>
                  <a:close/>
                  <a:moveTo>
                    <a:pt x="83" y="153"/>
                  </a:moveTo>
                  <a:cubicBezTo>
                    <a:pt x="89" y="153"/>
                    <a:pt x="94" y="151"/>
                    <a:pt x="95" y="149"/>
                  </a:cubicBezTo>
                  <a:cubicBezTo>
                    <a:pt x="95" y="146"/>
                    <a:pt x="90" y="144"/>
                    <a:pt x="84" y="144"/>
                  </a:cubicBezTo>
                  <a:cubicBezTo>
                    <a:pt x="78" y="144"/>
                    <a:pt x="72" y="146"/>
                    <a:pt x="72" y="149"/>
                  </a:cubicBezTo>
                  <a:cubicBezTo>
                    <a:pt x="71" y="151"/>
                    <a:pt x="76" y="153"/>
                    <a:pt x="83" y="153"/>
                  </a:cubicBezTo>
                  <a:close/>
                  <a:moveTo>
                    <a:pt x="81" y="137"/>
                  </a:moveTo>
                  <a:cubicBezTo>
                    <a:pt x="81" y="134"/>
                    <a:pt x="77" y="132"/>
                    <a:pt x="71" y="132"/>
                  </a:cubicBezTo>
                  <a:cubicBezTo>
                    <a:pt x="65" y="132"/>
                    <a:pt x="60" y="134"/>
                    <a:pt x="59" y="137"/>
                  </a:cubicBezTo>
                  <a:cubicBezTo>
                    <a:pt x="59" y="139"/>
                    <a:pt x="63" y="141"/>
                    <a:pt x="69" y="141"/>
                  </a:cubicBezTo>
                  <a:cubicBezTo>
                    <a:pt x="75" y="141"/>
                    <a:pt x="81" y="139"/>
                    <a:pt x="81" y="137"/>
                  </a:cubicBezTo>
                  <a:close/>
                  <a:moveTo>
                    <a:pt x="100" y="141"/>
                  </a:moveTo>
                  <a:cubicBezTo>
                    <a:pt x="106" y="141"/>
                    <a:pt x="111" y="139"/>
                    <a:pt x="112" y="137"/>
                  </a:cubicBezTo>
                  <a:cubicBezTo>
                    <a:pt x="112" y="134"/>
                    <a:pt x="107" y="132"/>
                    <a:pt x="101" y="132"/>
                  </a:cubicBezTo>
                  <a:cubicBezTo>
                    <a:pt x="95" y="132"/>
                    <a:pt x="90" y="134"/>
                    <a:pt x="90" y="137"/>
                  </a:cubicBezTo>
                  <a:cubicBezTo>
                    <a:pt x="89" y="139"/>
                    <a:pt x="94" y="141"/>
                    <a:pt x="100" y="141"/>
                  </a:cubicBezTo>
                  <a:close/>
                  <a:moveTo>
                    <a:pt x="103" y="149"/>
                  </a:moveTo>
                  <a:cubicBezTo>
                    <a:pt x="103" y="151"/>
                    <a:pt x="108" y="153"/>
                    <a:pt x="115" y="153"/>
                  </a:cubicBezTo>
                  <a:cubicBezTo>
                    <a:pt x="121" y="153"/>
                    <a:pt x="126" y="151"/>
                    <a:pt x="126" y="149"/>
                  </a:cubicBezTo>
                  <a:cubicBezTo>
                    <a:pt x="126" y="146"/>
                    <a:pt x="121" y="144"/>
                    <a:pt x="115" y="144"/>
                  </a:cubicBezTo>
                  <a:cubicBezTo>
                    <a:pt x="109" y="144"/>
                    <a:pt x="104" y="146"/>
                    <a:pt x="103" y="149"/>
                  </a:cubicBezTo>
                  <a:close/>
                  <a:moveTo>
                    <a:pt x="131" y="141"/>
                  </a:moveTo>
                  <a:cubicBezTo>
                    <a:pt x="137" y="141"/>
                    <a:pt x="142" y="139"/>
                    <a:pt x="142" y="137"/>
                  </a:cubicBezTo>
                  <a:cubicBezTo>
                    <a:pt x="142" y="134"/>
                    <a:pt x="137" y="132"/>
                    <a:pt x="131" y="132"/>
                  </a:cubicBezTo>
                  <a:cubicBezTo>
                    <a:pt x="125" y="132"/>
                    <a:pt x="120" y="134"/>
                    <a:pt x="120" y="137"/>
                  </a:cubicBezTo>
                  <a:cubicBezTo>
                    <a:pt x="120" y="139"/>
                    <a:pt x="125" y="141"/>
                    <a:pt x="131" y="141"/>
                  </a:cubicBezTo>
                  <a:close/>
                  <a:moveTo>
                    <a:pt x="135" y="149"/>
                  </a:moveTo>
                  <a:cubicBezTo>
                    <a:pt x="135" y="151"/>
                    <a:pt x="140" y="153"/>
                    <a:pt x="147" y="153"/>
                  </a:cubicBezTo>
                  <a:cubicBezTo>
                    <a:pt x="153" y="153"/>
                    <a:pt x="158" y="151"/>
                    <a:pt x="158" y="149"/>
                  </a:cubicBezTo>
                  <a:cubicBezTo>
                    <a:pt x="158" y="146"/>
                    <a:pt x="152" y="144"/>
                    <a:pt x="146" y="144"/>
                  </a:cubicBezTo>
                  <a:cubicBezTo>
                    <a:pt x="140" y="144"/>
                    <a:pt x="135" y="146"/>
                    <a:pt x="135" y="149"/>
                  </a:cubicBezTo>
                  <a:close/>
                  <a:moveTo>
                    <a:pt x="162" y="141"/>
                  </a:moveTo>
                  <a:cubicBezTo>
                    <a:pt x="168" y="141"/>
                    <a:pt x="173" y="139"/>
                    <a:pt x="173" y="137"/>
                  </a:cubicBezTo>
                  <a:cubicBezTo>
                    <a:pt x="172" y="134"/>
                    <a:pt x="167" y="132"/>
                    <a:pt x="161" y="132"/>
                  </a:cubicBezTo>
                  <a:cubicBezTo>
                    <a:pt x="155" y="132"/>
                    <a:pt x="150" y="134"/>
                    <a:pt x="151" y="137"/>
                  </a:cubicBezTo>
                  <a:cubicBezTo>
                    <a:pt x="151" y="139"/>
                    <a:pt x="156" y="141"/>
                    <a:pt x="162" y="141"/>
                  </a:cubicBezTo>
                  <a:close/>
                  <a:moveTo>
                    <a:pt x="167" y="149"/>
                  </a:moveTo>
                  <a:cubicBezTo>
                    <a:pt x="167" y="151"/>
                    <a:pt x="172" y="153"/>
                    <a:pt x="179" y="153"/>
                  </a:cubicBezTo>
                  <a:cubicBezTo>
                    <a:pt x="185" y="153"/>
                    <a:pt x="190" y="151"/>
                    <a:pt x="189" y="149"/>
                  </a:cubicBezTo>
                  <a:cubicBezTo>
                    <a:pt x="189" y="146"/>
                    <a:pt x="184" y="144"/>
                    <a:pt x="177" y="144"/>
                  </a:cubicBezTo>
                  <a:cubicBezTo>
                    <a:pt x="171" y="144"/>
                    <a:pt x="166" y="146"/>
                    <a:pt x="167" y="149"/>
                  </a:cubicBezTo>
                  <a:close/>
                  <a:moveTo>
                    <a:pt x="193" y="141"/>
                  </a:moveTo>
                  <a:cubicBezTo>
                    <a:pt x="199" y="141"/>
                    <a:pt x="204" y="139"/>
                    <a:pt x="203" y="137"/>
                  </a:cubicBezTo>
                  <a:cubicBezTo>
                    <a:pt x="203" y="134"/>
                    <a:pt x="197" y="132"/>
                    <a:pt x="191" y="132"/>
                  </a:cubicBezTo>
                  <a:cubicBezTo>
                    <a:pt x="185" y="132"/>
                    <a:pt x="181" y="134"/>
                    <a:pt x="181" y="137"/>
                  </a:cubicBezTo>
                  <a:cubicBezTo>
                    <a:pt x="181" y="139"/>
                    <a:pt x="187" y="141"/>
                    <a:pt x="193" y="141"/>
                  </a:cubicBezTo>
                  <a:close/>
                  <a:moveTo>
                    <a:pt x="44" y="127"/>
                  </a:moveTo>
                  <a:cubicBezTo>
                    <a:pt x="212" y="127"/>
                    <a:pt x="212" y="127"/>
                    <a:pt x="212" y="127"/>
                  </a:cubicBezTo>
                  <a:cubicBezTo>
                    <a:pt x="227" y="127"/>
                    <a:pt x="239" y="114"/>
                    <a:pt x="239" y="98"/>
                  </a:cubicBezTo>
                  <a:cubicBezTo>
                    <a:pt x="239" y="33"/>
                    <a:pt x="239" y="33"/>
                    <a:pt x="239" y="33"/>
                  </a:cubicBezTo>
                  <a:cubicBezTo>
                    <a:pt x="239" y="17"/>
                    <a:pt x="227" y="5"/>
                    <a:pt x="212" y="5"/>
                  </a:cubicBezTo>
                  <a:cubicBezTo>
                    <a:pt x="44" y="5"/>
                    <a:pt x="44" y="5"/>
                    <a:pt x="44" y="5"/>
                  </a:cubicBezTo>
                  <a:cubicBezTo>
                    <a:pt x="36" y="5"/>
                    <a:pt x="30" y="7"/>
                    <a:pt x="24" y="13"/>
                  </a:cubicBezTo>
                  <a:cubicBezTo>
                    <a:pt x="19" y="18"/>
                    <a:pt x="17" y="25"/>
                    <a:pt x="17" y="33"/>
                  </a:cubicBezTo>
                  <a:cubicBezTo>
                    <a:pt x="17" y="98"/>
                    <a:pt x="17" y="98"/>
                    <a:pt x="17" y="98"/>
                  </a:cubicBezTo>
                  <a:cubicBezTo>
                    <a:pt x="17" y="114"/>
                    <a:pt x="29" y="127"/>
                    <a:pt x="44" y="127"/>
                  </a:cubicBezTo>
                  <a:close/>
                  <a:moveTo>
                    <a:pt x="38" y="141"/>
                  </a:moveTo>
                  <a:cubicBezTo>
                    <a:pt x="44" y="141"/>
                    <a:pt x="50" y="139"/>
                    <a:pt x="51" y="137"/>
                  </a:cubicBezTo>
                  <a:cubicBezTo>
                    <a:pt x="51" y="134"/>
                    <a:pt x="47" y="132"/>
                    <a:pt x="41" y="132"/>
                  </a:cubicBezTo>
                  <a:cubicBezTo>
                    <a:pt x="35" y="132"/>
                    <a:pt x="29" y="134"/>
                    <a:pt x="29" y="137"/>
                  </a:cubicBezTo>
                  <a:cubicBezTo>
                    <a:pt x="28" y="139"/>
                    <a:pt x="32" y="141"/>
                    <a:pt x="38" y="141"/>
                  </a:cubicBezTo>
                  <a:close/>
                  <a:moveTo>
                    <a:pt x="51" y="153"/>
                  </a:moveTo>
                  <a:cubicBezTo>
                    <a:pt x="57" y="153"/>
                    <a:pt x="62" y="151"/>
                    <a:pt x="63" y="149"/>
                  </a:cubicBezTo>
                  <a:cubicBezTo>
                    <a:pt x="63" y="146"/>
                    <a:pt x="59" y="144"/>
                    <a:pt x="53" y="144"/>
                  </a:cubicBezTo>
                  <a:cubicBezTo>
                    <a:pt x="46" y="144"/>
                    <a:pt x="41" y="146"/>
                    <a:pt x="40" y="149"/>
                  </a:cubicBezTo>
                  <a:cubicBezTo>
                    <a:pt x="40" y="151"/>
                    <a:pt x="44" y="153"/>
                    <a:pt x="51" y="153"/>
                  </a:cubicBezTo>
                  <a:close/>
                  <a:moveTo>
                    <a:pt x="207" y="163"/>
                  </a:moveTo>
                  <a:cubicBezTo>
                    <a:pt x="207" y="161"/>
                    <a:pt x="202" y="159"/>
                    <a:pt x="196" y="159"/>
                  </a:cubicBezTo>
                  <a:cubicBezTo>
                    <a:pt x="66" y="159"/>
                    <a:pt x="66" y="159"/>
                    <a:pt x="66" y="159"/>
                  </a:cubicBezTo>
                  <a:cubicBezTo>
                    <a:pt x="61" y="159"/>
                    <a:pt x="55" y="161"/>
                    <a:pt x="55" y="163"/>
                  </a:cubicBezTo>
                  <a:cubicBezTo>
                    <a:pt x="54" y="165"/>
                    <a:pt x="59" y="167"/>
                    <a:pt x="65" y="167"/>
                  </a:cubicBezTo>
                  <a:cubicBezTo>
                    <a:pt x="197" y="167"/>
                    <a:pt x="197" y="167"/>
                    <a:pt x="197" y="167"/>
                  </a:cubicBezTo>
                  <a:cubicBezTo>
                    <a:pt x="203" y="167"/>
                    <a:pt x="208" y="165"/>
                    <a:pt x="207" y="163"/>
                  </a:cubicBezTo>
                  <a:close/>
                  <a:moveTo>
                    <a:pt x="221" y="149"/>
                  </a:moveTo>
                  <a:cubicBezTo>
                    <a:pt x="220" y="146"/>
                    <a:pt x="215" y="144"/>
                    <a:pt x="209" y="144"/>
                  </a:cubicBezTo>
                  <a:cubicBezTo>
                    <a:pt x="202" y="144"/>
                    <a:pt x="198" y="146"/>
                    <a:pt x="198" y="149"/>
                  </a:cubicBezTo>
                  <a:cubicBezTo>
                    <a:pt x="199" y="151"/>
                    <a:pt x="204" y="153"/>
                    <a:pt x="211" y="153"/>
                  </a:cubicBezTo>
                  <a:cubicBezTo>
                    <a:pt x="217" y="153"/>
                    <a:pt x="222" y="151"/>
                    <a:pt x="221" y="149"/>
                  </a:cubicBezTo>
                  <a:close/>
                  <a:moveTo>
                    <a:pt x="234" y="137"/>
                  </a:moveTo>
                  <a:cubicBezTo>
                    <a:pt x="233" y="134"/>
                    <a:pt x="227" y="132"/>
                    <a:pt x="221" y="132"/>
                  </a:cubicBezTo>
                  <a:cubicBezTo>
                    <a:pt x="215" y="132"/>
                    <a:pt x="211" y="134"/>
                    <a:pt x="212" y="137"/>
                  </a:cubicBezTo>
                  <a:cubicBezTo>
                    <a:pt x="212" y="139"/>
                    <a:pt x="218" y="141"/>
                    <a:pt x="224" y="141"/>
                  </a:cubicBezTo>
                  <a:cubicBezTo>
                    <a:pt x="230" y="141"/>
                    <a:pt x="234" y="139"/>
                    <a:pt x="234" y="137"/>
                  </a:cubicBezTo>
                  <a:close/>
                </a:path>
              </a:pathLst>
            </a:custGeom>
            <a:solidFill>
              <a:schemeClr val="accent2"/>
            </a:solidFill>
            <a:ln>
              <a:noFill/>
            </a:ln>
          </p:spPr>
          <p:txBody>
            <a:bodyPr vert="horz" wrap="square" lIns="68580" tIns="34290" rIns="68580" bIns="34290" numCol="1" anchor="t" anchorCtr="0" compatLnSpc="1"/>
            <a:p>
              <a:endParaRPr lang="zh-CN" altLang="en-US" sz="1015">
                <a:latin typeface="微软雅黑" panose="020B0503020204020204" charset="-122"/>
                <a:ea typeface="微软雅黑" panose="020B0503020204020204" charset="-122"/>
              </a:endParaRPr>
            </a:p>
          </p:txBody>
        </p:sp>
      </p:grpSp>
      <p:sp>
        <p:nvSpPr>
          <p:cNvPr id="23" name="TextBox 13"/>
          <p:cNvSpPr>
            <a:spLocks noChangeArrowheads="1"/>
          </p:cNvSpPr>
          <p:nvPr/>
        </p:nvSpPr>
        <p:spPr bwMode="auto">
          <a:xfrm>
            <a:off x="1350645" y="1880235"/>
            <a:ext cx="507365" cy="1014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p>
            <a:pPr algn="r"/>
            <a:r>
              <a:rPr lang="zh-CN" altLang="en-US" sz="2000" b="1" dirty="0" smtClean="0">
                <a:latin typeface="微软雅黑" panose="020B0503020204020204" charset="-122"/>
                <a:ea typeface="微软雅黑" panose="020B0503020204020204" charset="-122"/>
                <a:sym typeface="方正正大黑简体" pitchFamily="2" charset="-122"/>
              </a:rPr>
              <a:t>用户表</a:t>
            </a:r>
            <a:endParaRPr lang="zh-CN" altLang="en-US" sz="2000" b="1" dirty="0" smtClean="0">
              <a:latin typeface="微软雅黑" panose="020B0503020204020204" charset="-122"/>
              <a:ea typeface="微软雅黑" panose="020B0503020204020204" charset="-122"/>
              <a:sym typeface="方正正大黑简体" pitchFamily="2" charset="-122"/>
            </a:endParaRPr>
          </a:p>
        </p:txBody>
      </p:sp>
      <p:sp>
        <p:nvSpPr>
          <p:cNvPr id="5" name="Text Placeholder 8"/>
          <p:cNvSpPr txBox="1"/>
          <p:nvPr/>
        </p:nvSpPr>
        <p:spPr>
          <a:xfrm>
            <a:off x="4932040" y="411510"/>
            <a:ext cx="3495354" cy="457200"/>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r">
              <a:buNone/>
            </a:pPr>
            <a:r>
              <a:rPr lang="zh-CN" altLang="en-US" sz="2800" dirty="0" smtClean="0">
                <a:latin typeface="微软雅黑" panose="020B0503020204020204" charset="-122"/>
                <a:ea typeface="微软雅黑" panose="020B0503020204020204" charset="-122"/>
              </a:rPr>
              <a:t>数据库设计</a:t>
            </a:r>
            <a:endParaRPr lang="zh-CN" altLang="en-US" sz="2800" dirty="0" smtClean="0">
              <a:latin typeface="微软雅黑" panose="020B0503020204020204" charset="-122"/>
              <a:ea typeface="微软雅黑" panose="020B0503020204020204" charset="-122"/>
            </a:endParaRPr>
          </a:p>
        </p:txBody>
      </p:sp>
      <p:cxnSp>
        <p:nvCxnSpPr>
          <p:cNvPr id="7" name="Straight Connector 12"/>
          <p:cNvCxnSpPr/>
          <p:nvPr/>
        </p:nvCxnSpPr>
        <p:spPr>
          <a:xfrm>
            <a:off x="8426947" y="411371"/>
            <a:ext cx="0" cy="539496"/>
          </a:xfrm>
          <a:prstGeom prst="line">
            <a:avLst/>
          </a:prstGeom>
          <a:noFill/>
          <a:ln w="19050" cap="flat" cmpd="sng" algn="ctr">
            <a:solidFill>
              <a:srgbClr val="6296FF"/>
            </a:solidFill>
            <a:prstDash val="solid"/>
          </a:ln>
          <a:effectLst/>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p:nvPicPr>
        <p:blipFill>
          <a:blip r:embed="rId1"/>
          <a:stretch>
            <a:fillRect/>
          </a:stretch>
        </p:blipFill>
        <p:spPr>
          <a:xfrm>
            <a:off x="2386965" y="1245235"/>
            <a:ext cx="5629275" cy="329692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withEffect">
                                  <p:stCondLst>
                                    <p:cond delay="300"/>
                                  </p:stCondLst>
                                  <p:childTnLst>
                                    <p:set>
                                      <p:cBhvr>
                                        <p:cTn id="6" dur="1" fill="hold">
                                          <p:stCondLst>
                                            <p:cond delay="0"/>
                                          </p:stCondLst>
                                        </p:cTn>
                                        <p:tgtEl>
                                          <p:spTgt spid="37"/>
                                        </p:tgtEl>
                                        <p:attrNameLst>
                                          <p:attrName>style.visibility</p:attrName>
                                        </p:attrNameLst>
                                      </p:cBhvr>
                                      <p:to>
                                        <p:strVal val="visible"/>
                                      </p:to>
                                    </p:set>
                                    <p:anim calcmode="lin" valueType="num">
                                      <p:cBhvr>
                                        <p:cTn id="7" dur="500" fill="hold"/>
                                        <p:tgtEl>
                                          <p:spTgt spid="37"/>
                                        </p:tgtEl>
                                        <p:attrNameLst>
                                          <p:attrName>ppt_w</p:attrName>
                                        </p:attrNameLst>
                                      </p:cBhvr>
                                      <p:tavLst>
                                        <p:tav tm="0">
                                          <p:val>
                                            <p:fltVal val="0"/>
                                          </p:val>
                                        </p:tav>
                                        <p:tav tm="100000">
                                          <p:val>
                                            <p:strVal val="#ppt_w"/>
                                          </p:val>
                                        </p:tav>
                                      </p:tavLst>
                                    </p:anim>
                                    <p:anim calcmode="lin" valueType="num">
                                      <p:cBhvr>
                                        <p:cTn id="8" dur="500" fill="hold"/>
                                        <p:tgtEl>
                                          <p:spTgt spid="37"/>
                                        </p:tgtEl>
                                        <p:attrNameLst>
                                          <p:attrName>ppt_h</p:attrName>
                                        </p:attrNameLst>
                                      </p:cBhvr>
                                      <p:tavLst>
                                        <p:tav tm="0">
                                          <p:val>
                                            <p:fltVal val="0"/>
                                          </p:val>
                                        </p:tav>
                                        <p:tav tm="100000">
                                          <p:val>
                                            <p:strVal val="#ppt_h"/>
                                          </p:val>
                                        </p:tav>
                                      </p:tavLst>
                                    </p:anim>
                                    <p:anim calcmode="lin" valueType="num">
                                      <p:cBhvr>
                                        <p:cTn id="9" dur="500" fill="hold"/>
                                        <p:tgtEl>
                                          <p:spTgt spid="37"/>
                                        </p:tgtEl>
                                        <p:attrNameLst>
                                          <p:attrName>style.rotation</p:attrName>
                                        </p:attrNameLst>
                                      </p:cBhvr>
                                      <p:tavLst>
                                        <p:tav tm="0">
                                          <p:val>
                                            <p:fltVal val="360"/>
                                          </p:val>
                                        </p:tav>
                                        <p:tav tm="100000">
                                          <p:val>
                                            <p:fltVal val="0"/>
                                          </p:val>
                                        </p:tav>
                                      </p:tavLst>
                                    </p:anim>
                                    <p:animEffect transition="in" filter="fade">
                                      <p:cBhvr>
                                        <p:cTn id="10" dur="500"/>
                                        <p:tgtEl>
                                          <p:spTgt spid="37"/>
                                        </p:tgtEl>
                                      </p:cBhvr>
                                    </p:animEffect>
                                  </p:childTnLst>
                                </p:cTn>
                              </p:par>
                            </p:childTnLst>
                          </p:cTn>
                        </p:par>
                        <p:par>
                          <p:cTn id="11" fill="hold">
                            <p:stCondLst>
                              <p:cond delay="800"/>
                            </p:stCondLst>
                            <p:childTnLst>
                              <p:par>
                                <p:cTn id="12" presetID="41" presetClass="entr" presetSubtype="0" fill="hold" grpId="0" nodeType="afterEffect">
                                  <p:stCondLst>
                                    <p:cond delay="0"/>
                                  </p:stCondLst>
                                  <p:iterate type="lt">
                                    <p:tmPct val="10000"/>
                                  </p:iterate>
                                  <p:childTnLst>
                                    <p:set>
                                      <p:cBhvr>
                                        <p:cTn id="13" dur="1" fill="hold">
                                          <p:stCondLst>
                                            <p:cond delay="0"/>
                                          </p:stCondLst>
                                        </p:cTn>
                                        <p:tgtEl>
                                          <p:spTgt spid="23"/>
                                        </p:tgtEl>
                                        <p:attrNameLst>
                                          <p:attrName>style.visibility</p:attrName>
                                        </p:attrNameLst>
                                      </p:cBhvr>
                                      <p:to>
                                        <p:strVal val="visible"/>
                                      </p:to>
                                    </p:set>
                                    <p:anim calcmode="lin" valueType="num">
                                      <p:cBhvr>
                                        <p:cTn id="14" dur="500" fill="hold"/>
                                        <p:tgtEl>
                                          <p:spTgt spid="23"/>
                                        </p:tgtEl>
                                        <p:attrNameLst>
                                          <p:attrName>ppt_x</p:attrName>
                                        </p:attrNameLst>
                                      </p:cBhvr>
                                      <p:tavLst>
                                        <p:tav tm="0">
                                          <p:val>
                                            <p:strVal val="#ppt_x"/>
                                          </p:val>
                                        </p:tav>
                                        <p:tav tm="50000">
                                          <p:val>
                                            <p:strVal val="#ppt_x+.1"/>
                                          </p:val>
                                        </p:tav>
                                        <p:tav tm="100000">
                                          <p:val>
                                            <p:strVal val="#ppt_x"/>
                                          </p:val>
                                        </p:tav>
                                      </p:tavLst>
                                    </p:anim>
                                    <p:anim calcmode="lin" valueType="num">
                                      <p:cBhvr>
                                        <p:cTn id="15" dur="500" fill="hold"/>
                                        <p:tgtEl>
                                          <p:spTgt spid="23"/>
                                        </p:tgtEl>
                                        <p:attrNameLst>
                                          <p:attrName>ppt_y</p:attrName>
                                        </p:attrNameLst>
                                      </p:cBhvr>
                                      <p:tavLst>
                                        <p:tav tm="0">
                                          <p:val>
                                            <p:strVal val="#ppt_y"/>
                                          </p:val>
                                        </p:tav>
                                        <p:tav tm="100000">
                                          <p:val>
                                            <p:strVal val="#ppt_y"/>
                                          </p:val>
                                        </p:tav>
                                      </p:tavLst>
                                    </p:anim>
                                    <p:anim calcmode="lin" valueType="num">
                                      <p:cBhvr>
                                        <p:cTn id="16" dur="500" fill="hold"/>
                                        <p:tgtEl>
                                          <p:spTgt spid="23"/>
                                        </p:tgtEl>
                                        <p:attrNameLst>
                                          <p:attrName>ppt_h</p:attrName>
                                        </p:attrNameLst>
                                      </p:cBhvr>
                                      <p:tavLst>
                                        <p:tav tm="0">
                                          <p:val>
                                            <p:strVal val="#ppt_h/10"/>
                                          </p:val>
                                        </p:tav>
                                        <p:tav tm="50000">
                                          <p:val>
                                            <p:strVal val="#ppt_h+.01"/>
                                          </p:val>
                                        </p:tav>
                                        <p:tav tm="100000">
                                          <p:val>
                                            <p:strVal val="#ppt_h"/>
                                          </p:val>
                                        </p:tav>
                                      </p:tavLst>
                                    </p:anim>
                                    <p:anim calcmode="lin" valueType="num">
                                      <p:cBhvr>
                                        <p:cTn id="17" dur="500" fill="hold"/>
                                        <p:tgtEl>
                                          <p:spTgt spid="23"/>
                                        </p:tgtEl>
                                        <p:attrNameLst>
                                          <p:attrName>ppt_w</p:attrName>
                                        </p:attrNameLst>
                                      </p:cBhvr>
                                      <p:tavLst>
                                        <p:tav tm="0">
                                          <p:val>
                                            <p:strVal val="#ppt_w/10"/>
                                          </p:val>
                                        </p:tav>
                                        <p:tav tm="50000">
                                          <p:val>
                                            <p:strVal val="#ppt_w+.01"/>
                                          </p:val>
                                        </p:tav>
                                        <p:tav tm="100000">
                                          <p:val>
                                            <p:strVal val="#ppt_w"/>
                                          </p:val>
                                        </p:tav>
                                      </p:tavLst>
                                    </p:anim>
                                    <p:animEffect>
                                      <p:cBhvr>
                                        <p:cTn id="18" dur="500" tmFilter="0,0; .5, 1; 1, 1"/>
                                        <p:tgtEl>
                                          <p:spTgt spid="23"/>
                                        </p:tgtEl>
                                      </p:cBhvr>
                                    </p:animEffect>
                                  </p:childTnLst>
                                </p:cTn>
                              </p:par>
                            </p:childTnLst>
                          </p:cTn>
                        </p:par>
                        <p:par>
                          <p:cTn id="19" fill="hold">
                            <p:stCondLst>
                              <p:cond delay="600"/>
                            </p:stCondLst>
                            <p:childTnLst>
                              <p:par>
                                <p:cTn id="20" presetID="2" presetClass="entr" presetSubtype="4" fill="hold" nodeType="afterEffect">
                                  <p:stCondLst>
                                    <p:cond delay="0"/>
                                  </p:stCondLst>
                                  <p:childTnLst>
                                    <p:set>
                                      <p:cBhvr>
                                        <p:cTn id="21" dur="1" fill="hold">
                                          <p:stCondLst>
                                            <p:cond delay="0"/>
                                          </p:stCondLst>
                                        </p:cTn>
                                        <p:tgtEl>
                                          <p:spTgt spid="2"/>
                                        </p:tgtEl>
                                        <p:attrNameLst>
                                          <p:attrName>style.visibility</p:attrName>
                                        </p:attrNameLst>
                                      </p:cBhvr>
                                      <p:to>
                                        <p:strVal val="visible"/>
                                      </p:to>
                                    </p:set>
                                    <p:anim calcmode="lin" valueType="num">
                                      <p:cBhvr additive="base">
                                        <p:cTn id="22" dur="500" fill="hold"/>
                                        <p:tgtEl>
                                          <p:spTgt spid="2"/>
                                        </p:tgtEl>
                                        <p:attrNameLst>
                                          <p:attrName>ppt_x</p:attrName>
                                        </p:attrNameLst>
                                      </p:cBhvr>
                                      <p:tavLst>
                                        <p:tav tm="0">
                                          <p:val>
                                            <p:strVal val="#ppt_x"/>
                                          </p:val>
                                        </p:tav>
                                        <p:tav tm="100000">
                                          <p:val>
                                            <p:strVal val="#ppt_x"/>
                                          </p:val>
                                        </p:tav>
                                      </p:tavLst>
                                    </p:anim>
                                    <p:anim calcmode="lin" valueType="num">
                                      <p:cBhvr additive="base">
                                        <p:cTn id="23"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bldLvl="0" autoUpdateAnimBg="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37" name="组合 36"/>
          <p:cNvGrpSpPr/>
          <p:nvPr/>
        </p:nvGrpSpPr>
        <p:grpSpPr>
          <a:xfrm>
            <a:off x="1119302" y="541189"/>
            <a:ext cx="970996" cy="970995"/>
            <a:chOff x="8328938" y="2097915"/>
            <a:chExt cx="1294661" cy="1294660"/>
          </a:xfrm>
        </p:grpSpPr>
        <p:sp>
          <p:nvSpPr>
            <p:cNvPr id="38" name="椭圆 3"/>
            <p:cNvSpPr/>
            <p:nvPr/>
          </p:nvSpPr>
          <p:spPr>
            <a:xfrm>
              <a:off x="8328938" y="2097915"/>
              <a:ext cx="1294661" cy="1294660"/>
            </a:xfrm>
            <a:custGeom>
              <a:avLst/>
              <a:gdLst/>
              <a:ahLst/>
              <a:cxnLst/>
              <a:rect l="l" t="t" r="r" b="b"/>
              <a:pathLst>
                <a:path w="1152130" h="1152130">
                  <a:moveTo>
                    <a:pt x="576065" y="36005"/>
                  </a:moveTo>
                  <a:cubicBezTo>
                    <a:pt x="874332" y="36005"/>
                    <a:pt x="1116125" y="277798"/>
                    <a:pt x="1116125" y="576065"/>
                  </a:cubicBezTo>
                  <a:cubicBezTo>
                    <a:pt x="1116125" y="874332"/>
                    <a:pt x="874332" y="1116125"/>
                    <a:pt x="576065" y="1116125"/>
                  </a:cubicBezTo>
                  <a:cubicBezTo>
                    <a:pt x="277798" y="1116125"/>
                    <a:pt x="36005" y="874332"/>
                    <a:pt x="36005" y="576065"/>
                  </a:cubicBezTo>
                  <a:cubicBezTo>
                    <a:pt x="36005" y="277798"/>
                    <a:pt x="277798" y="36005"/>
                    <a:pt x="576065" y="36005"/>
                  </a:cubicBezTo>
                  <a:close/>
                  <a:moveTo>
                    <a:pt x="576065" y="15222"/>
                  </a:moveTo>
                  <a:cubicBezTo>
                    <a:pt x="266320" y="15222"/>
                    <a:pt x="15222" y="266320"/>
                    <a:pt x="15222" y="576065"/>
                  </a:cubicBezTo>
                  <a:cubicBezTo>
                    <a:pt x="15222" y="885811"/>
                    <a:pt x="266320" y="1136908"/>
                    <a:pt x="576065" y="1136908"/>
                  </a:cubicBezTo>
                  <a:cubicBezTo>
                    <a:pt x="885811" y="1136908"/>
                    <a:pt x="1136908" y="885811"/>
                    <a:pt x="1136908" y="576065"/>
                  </a:cubicBezTo>
                  <a:cubicBezTo>
                    <a:pt x="1136908" y="266320"/>
                    <a:pt x="885811" y="15222"/>
                    <a:pt x="576065" y="15222"/>
                  </a:cubicBezTo>
                  <a:close/>
                  <a:moveTo>
                    <a:pt x="576065" y="0"/>
                  </a:moveTo>
                  <a:cubicBezTo>
                    <a:pt x="894217" y="0"/>
                    <a:pt x="1152130" y="257913"/>
                    <a:pt x="1152130" y="576065"/>
                  </a:cubicBezTo>
                  <a:cubicBezTo>
                    <a:pt x="1152130" y="894217"/>
                    <a:pt x="894217" y="1152130"/>
                    <a:pt x="576065" y="1152130"/>
                  </a:cubicBezTo>
                  <a:cubicBezTo>
                    <a:pt x="257913" y="1152130"/>
                    <a:pt x="0" y="894217"/>
                    <a:pt x="0" y="576065"/>
                  </a:cubicBezTo>
                  <a:cubicBezTo>
                    <a:pt x="0" y="257913"/>
                    <a:pt x="257913" y="0"/>
                    <a:pt x="576065" y="0"/>
                  </a:cubicBezTo>
                  <a:close/>
                </a:path>
              </a:pathLst>
            </a:custGeom>
            <a:solidFill>
              <a:schemeClr val="tx2"/>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015">
                <a:latin typeface="微软雅黑" panose="020B0503020204020204" charset="-122"/>
                <a:ea typeface="微软雅黑" panose="020B0503020204020204" charset="-122"/>
              </a:endParaRPr>
            </a:p>
          </p:txBody>
        </p:sp>
        <p:sp>
          <p:nvSpPr>
            <p:cNvPr id="39" name="Freeform 27"/>
            <p:cNvSpPr>
              <a:spLocks noEditPoints="1"/>
            </p:cNvSpPr>
            <p:nvPr/>
          </p:nvSpPr>
          <p:spPr bwMode="auto">
            <a:xfrm>
              <a:off x="8535132" y="2404254"/>
              <a:ext cx="882273" cy="632842"/>
            </a:xfrm>
            <a:custGeom>
              <a:avLst/>
              <a:gdLst>
                <a:gd name="T0" fmla="*/ 212 w 262"/>
                <a:gd name="T1" fmla="*/ 119 h 188"/>
                <a:gd name="T2" fmla="*/ 24 w 262"/>
                <a:gd name="T3" fmla="*/ 98 h 188"/>
                <a:gd name="T4" fmla="*/ 44 w 262"/>
                <a:gd name="T5" fmla="*/ 13 h 188"/>
                <a:gd name="T6" fmla="*/ 232 w 262"/>
                <a:gd name="T7" fmla="*/ 33 h 188"/>
                <a:gd name="T8" fmla="*/ 260 w 262"/>
                <a:gd name="T9" fmla="*/ 172 h 188"/>
                <a:gd name="T10" fmla="*/ 20 w 262"/>
                <a:gd name="T11" fmla="*/ 178 h 188"/>
                <a:gd name="T12" fmla="*/ 2 w 262"/>
                <a:gd name="T13" fmla="*/ 180 h 188"/>
                <a:gd name="T14" fmla="*/ 242 w 262"/>
                <a:gd name="T15" fmla="*/ 188 h 188"/>
                <a:gd name="T16" fmla="*/ 260 w 262"/>
                <a:gd name="T17" fmla="*/ 172 h 188"/>
                <a:gd name="T18" fmla="*/ 20 w 262"/>
                <a:gd name="T19" fmla="*/ 172 h 188"/>
                <a:gd name="T20" fmla="*/ 13 w 262"/>
                <a:gd name="T21" fmla="*/ 134 h 188"/>
                <a:gd name="T22" fmla="*/ 12 w 262"/>
                <a:gd name="T23" fmla="*/ 98 h 188"/>
                <a:gd name="T24" fmla="*/ 22 w 262"/>
                <a:gd name="T25" fmla="*/ 10 h 188"/>
                <a:gd name="T26" fmla="*/ 212 w 262"/>
                <a:gd name="T27" fmla="*/ 0 h 188"/>
                <a:gd name="T28" fmla="*/ 244 w 262"/>
                <a:gd name="T29" fmla="*/ 98 h 188"/>
                <a:gd name="T30" fmla="*/ 228 w 262"/>
                <a:gd name="T31" fmla="*/ 127 h 188"/>
                <a:gd name="T32" fmla="*/ 260 w 262"/>
                <a:gd name="T33" fmla="*/ 164 h 188"/>
                <a:gd name="T34" fmla="*/ 83 w 262"/>
                <a:gd name="T35" fmla="*/ 153 h 188"/>
                <a:gd name="T36" fmla="*/ 84 w 262"/>
                <a:gd name="T37" fmla="*/ 144 h 188"/>
                <a:gd name="T38" fmla="*/ 83 w 262"/>
                <a:gd name="T39" fmla="*/ 153 h 188"/>
                <a:gd name="T40" fmla="*/ 71 w 262"/>
                <a:gd name="T41" fmla="*/ 132 h 188"/>
                <a:gd name="T42" fmla="*/ 69 w 262"/>
                <a:gd name="T43" fmla="*/ 141 h 188"/>
                <a:gd name="T44" fmla="*/ 100 w 262"/>
                <a:gd name="T45" fmla="*/ 141 h 188"/>
                <a:gd name="T46" fmla="*/ 101 w 262"/>
                <a:gd name="T47" fmla="*/ 132 h 188"/>
                <a:gd name="T48" fmla="*/ 100 w 262"/>
                <a:gd name="T49" fmla="*/ 141 h 188"/>
                <a:gd name="T50" fmla="*/ 115 w 262"/>
                <a:gd name="T51" fmla="*/ 153 h 188"/>
                <a:gd name="T52" fmla="*/ 115 w 262"/>
                <a:gd name="T53" fmla="*/ 144 h 188"/>
                <a:gd name="T54" fmla="*/ 131 w 262"/>
                <a:gd name="T55" fmla="*/ 141 h 188"/>
                <a:gd name="T56" fmla="*/ 131 w 262"/>
                <a:gd name="T57" fmla="*/ 132 h 188"/>
                <a:gd name="T58" fmla="*/ 131 w 262"/>
                <a:gd name="T59" fmla="*/ 141 h 188"/>
                <a:gd name="T60" fmla="*/ 147 w 262"/>
                <a:gd name="T61" fmla="*/ 153 h 188"/>
                <a:gd name="T62" fmla="*/ 146 w 262"/>
                <a:gd name="T63" fmla="*/ 144 h 188"/>
                <a:gd name="T64" fmla="*/ 162 w 262"/>
                <a:gd name="T65" fmla="*/ 141 h 188"/>
                <a:gd name="T66" fmla="*/ 161 w 262"/>
                <a:gd name="T67" fmla="*/ 132 h 188"/>
                <a:gd name="T68" fmla="*/ 162 w 262"/>
                <a:gd name="T69" fmla="*/ 141 h 188"/>
                <a:gd name="T70" fmla="*/ 179 w 262"/>
                <a:gd name="T71" fmla="*/ 153 h 188"/>
                <a:gd name="T72" fmla="*/ 177 w 262"/>
                <a:gd name="T73" fmla="*/ 144 h 188"/>
                <a:gd name="T74" fmla="*/ 193 w 262"/>
                <a:gd name="T75" fmla="*/ 141 h 188"/>
                <a:gd name="T76" fmla="*/ 191 w 262"/>
                <a:gd name="T77" fmla="*/ 132 h 188"/>
                <a:gd name="T78" fmla="*/ 193 w 262"/>
                <a:gd name="T79" fmla="*/ 141 h 188"/>
                <a:gd name="T80" fmla="*/ 212 w 262"/>
                <a:gd name="T81" fmla="*/ 127 h 188"/>
                <a:gd name="T82" fmla="*/ 239 w 262"/>
                <a:gd name="T83" fmla="*/ 33 h 188"/>
                <a:gd name="T84" fmla="*/ 44 w 262"/>
                <a:gd name="T85" fmla="*/ 5 h 188"/>
                <a:gd name="T86" fmla="*/ 17 w 262"/>
                <a:gd name="T87" fmla="*/ 33 h 188"/>
                <a:gd name="T88" fmla="*/ 44 w 262"/>
                <a:gd name="T89" fmla="*/ 127 h 188"/>
                <a:gd name="T90" fmla="*/ 51 w 262"/>
                <a:gd name="T91" fmla="*/ 137 h 188"/>
                <a:gd name="T92" fmla="*/ 29 w 262"/>
                <a:gd name="T93" fmla="*/ 137 h 188"/>
                <a:gd name="T94" fmla="*/ 51 w 262"/>
                <a:gd name="T95" fmla="*/ 153 h 188"/>
                <a:gd name="T96" fmla="*/ 53 w 262"/>
                <a:gd name="T97" fmla="*/ 144 h 188"/>
                <a:gd name="T98" fmla="*/ 51 w 262"/>
                <a:gd name="T99" fmla="*/ 153 h 188"/>
                <a:gd name="T100" fmla="*/ 196 w 262"/>
                <a:gd name="T101" fmla="*/ 159 h 188"/>
                <a:gd name="T102" fmla="*/ 55 w 262"/>
                <a:gd name="T103" fmla="*/ 163 h 188"/>
                <a:gd name="T104" fmla="*/ 197 w 262"/>
                <a:gd name="T105" fmla="*/ 167 h 188"/>
                <a:gd name="T106" fmla="*/ 221 w 262"/>
                <a:gd name="T107" fmla="*/ 149 h 188"/>
                <a:gd name="T108" fmla="*/ 198 w 262"/>
                <a:gd name="T109" fmla="*/ 149 h 188"/>
                <a:gd name="T110" fmla="*/ 221 w 262"/>
                <a:gd name="T111" fmla="*/ 149 h 188"/>
                <a:gd name="T112" fmla="*/ 221 w 262"/>
                <a:gd name="T113" fmla="*/ 132 h 188"/>
                <a:gd name="T114" fmla="*/ 224 w 262"/>
                <a:gd name="T115" fmla="*/ 141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62" h="188">
                  <a:moveTo>
                    <a:pt x="232" y="98"/>
                  </a:moveTo>
                  <a:cubicBezTo>
                    <a:pt x="232" y="110"/>
                    <a:pt x="223" y="119"/>
                    <a:pt x="212" y="119"/>
                  </a:cubicBezTo>
                  <a:cubicBezTo>
                    <a:pt x="44" y="119"/>
                    <a:pt x="44" y="119"/>
                    <a:pt x="44" y="119"/>
                  </a:cubicBezTo>
                  <a:cubicBezTo>
                    <a:pt x="33" y="119"/>
                    <a:pt x="24" y="110"/>
                    <a:pt x="24" y="98"/>
                  </a:cubicBezTo>
                  <a:cubicBezTo>
                    <a:pt x="24" y="33"/>
                    <a:pt x="24" y="33"/>
                    <a:pt x="24" y="33"/>
                  </a:cubicBezTo>
                  <a:cubicBezTo>
                    <a:pt x="24" y="22"/>
                    <a:pt x="33" y="13"/>
                    <a:pt x="44" y="13"/>
                  </a:cubicBezTo>
                  <a:cubicBezTo>
                    <a:pt x="212" y="13"/>
                    <a:pt x="212" y="13"/>
                    <a:pt x="212" y="13"/>
                  </a:cubicBezTo>
                  <a:cubicBezTo>
                    <a:pt x="223" y="13"/>
                    <a:pt x="232" y="22"/>
                    <a:pt x="232" y="33"/>
                  </a:cubicBezTo>
                  <a:lnTo>
                    <a:pt x="232" y="98"/>
                  </a:lnTo>
                  <a:close/>
                  <a:moveTo>
                    <a:pt x="260" y="172"/>
                  </a:moveTo>
                  <a:cubicBezTo>
                    <a:pt x="259" y="175"/>
                    <a:pt x="252" y="178"/>
                    <a:pt x="242" y="178"/>
                  </a:cubicBezTo>
                  <a:cubicBezTo>
                    <a:pt x="20" y="178"/>
                    <a:pt x="20" y="178"/>
                    <a:pt x="20" y="178"/>
                  </a:cubicBezTo>
                  <a:cubicBezTo>
                    <a:pt x="10" y="178"/>
                    <a:pt x="3" y="175"/>
                    <a:pt x="2" y="172"/>
                  </a:cubicBezTo>
                  <a:cubicBezTo>
                    <a:pt x="2" y="180"/>
                    <a:pt x="2" y="180"/>
                    <a:pt x="2" y="180"/>
                  </a:cubicBezTo>
                  <a:cubicBezTo>
                    <a:pt x="0" y="185"/>
                    <a:pt x="9" y="188"/>
                    <a:pt x="20" y="188"/>
                  </a:cubicBezTo>
                  <a:cubicBezTo>
                    <a:pt x="242" y="188"/>
                    <a:pt x="242" y="188"/>
                    <a:pt x="242" y="188"/>
                  </a:cubicBezTo>
                  <a:cubicBezTo>
                    <a:pt x="254" y="188"/>
                    <a:pt x="262" y="185"/>
                    <a:pt x="260" y="180"/>
                  </a:cubicBezTo>
                  <a:lnTo>
                    <a:pt x="260" y="172"/>
                  </a:lnTo>
                  <a:close/>
                  <a:moveTo>
                    <a:pt x="242" y="172"/>
                  </a:moveTo>
                  <a:cubicBezTo>
                    <a:pt x="20" y="172"/>
                    <a:pt x="20" y="172"/>
                    <a:pt x="20" y="172"/>
                  </a:cubicBezTo>
                  <a:cubicBezTo>
                    <a:pt x="9" y="172"/>
                    <a:pt x="0" y="169"/>
                    <a:pt x="2" y="164"/>
                  </a:cubicBezTo>
                  <a:cubicBezTo>
                    <a:pt x="13" y="134"/>
                    <a:pt x="13" y="134"/>
                    <a:pt x="13" y="134"/>
                  </a:cubicBezTo>
                  <a:cubicBezTo>
                    <a:pt x="14" y="131"/>
                    <a:pt x="21" y="128"/>
                    <a:pt x="29" y="127"/>
                  </a:cubicBezTo>
                  <a:cubicBezTo>
                    <a:pt x="19" y="122"/>
                    <a:pt x="12" y="111"/>
                    <a:pt x="12" y="98"/>
                  </a:cubicBezTo>
                  <a:cubicBezTo>
                    <a:pt x="12" y="33"/>
                    <a:pt x="12" y="33"/>
                    <a:pt x="12" y="33"/>
                  </a:cubicBezTo>
                  <a:cubicBezTo>
                    <a:pt x="12" y="24"/>
                    <a:pt x="16" y="16"/>
                    <a:pt x="22" y="10"/>
                  </a:cubicBezTo>
                  <a:cubicBezTo>
                    <a:pt x="27" y="4"/>
                    <a:pt x="35" y="0"/>
                    <a:pt x="44" y="0"/>
                  </a:cubicBezTo>
                  <a:cubicBezTo>
                    <a:pt x="212" y="0"/>
                    <a:pt x="212" y="0"/>
                    <a:pt x="212" y="0"/>
                  </a:cubicBezTo>
                  <a:cubicBezTo>
                    <a:pt x="230" y="0"/>
                    <a:pt x="244" y="15"/>
                    <a:pt x="244" y="33"/>
                  </a:cubicBezTo>
                  <a:cubicBezTo>
                    <a:pt x="244" y="98"/>
                    <a:pt x="244" y="98"/>
                    <a:pt x="244" y="98"/>
                  </a:cubicBezTo>
                  <a:cubicBezTo>
                    <a:pt x="244" y="110"/>
                    <a:pt x="237" y="121"/>
                    <a:pt x="228" y="127"/>
                  </a:cubicBezTo>
                  <a:cubicBezTo>
                    <a:pt x="228" y="127"/>
                    <a:pt x="228" y="127"/>
                    <a:pt x="228" y="127"/>
                  </a:cubicBezTo>
                  <a:cubicBezTo>
                    <a:pt x="238" y="127"/>
                    <a:pt x="248" y="130"/>
                    <a:pt x="249" y="134"/>
                  </a:cubicBezTo>
                  <a:cubicBezTo>
                    <a:pt x="260" y="164"/>
                    <a:pt x="260" y="164"/>
                    <a:pt x="260" y="164"/>
                  </a:cubicBezTo>
                  <a:cubicBezTo>
                    <a:pt x="262" y="169"/>
                    <a:pt x="254" y="172"/>
                    <a:pt x="242" y="172"/>
                  </a:cubicBezTo>
                  <a:close/>
                  <a:moveTo>
                    <a:pt x="83" y="153"/>
                  </a:moveTo>
                  <a:cubicBezTo>
                    <a:pt x="89" y="153"/>
                    <a:pt x="94" y="151"/>
                    <a:pt x="95" y="149"/>
                  </a:cubicBezTo>
                  <a:cubicBezTo>
                    <a:pt x="95" y="146"/>
                    <a:pt x="90" y="144"/>
                    <a:pt x="84" y="144"/>
                  </a:cubicBezTo>
                  <a:cubicBezTo>
                    <a:pt x="78" y="144"/>
                    <a:pt x="72" y="146"/>
                    <a:pt x="72" y="149"/>
                  </a:cubicBezTo>
                  <a:cubicBezTo>
                    <a:pt x="71" y="151"/>
                    <a:pt x="76" y="153"/>
                    <a:pt x="83" y="153"/>
                  </a:cubicBezTo>
                  <a:close/>
                  <a:moveTo>
                    <a:pt x="81" y="137"/>
                  </a:moveTo>
                  <a:cubicBezTo>
                    <a:pt x="81" y="134"/>
                    <a:pt x="77" y="132"/>
                    <a:pt x="71" y="132"/>
                  </a:cubicBezTo>
                  <a:cubicBezTo>
                    <a:pt x="65" y="132"/>
                    <a:pt x="60" y="134"/>
                    <a:pt x="59" y="137"/>
                  </a:cubicBezTo>
                  <a:cubicBezTo>
                    <a:pt x="59" y="139"/>
                    <a:pt x="63" y="141"/>
                    <a:pt x="69" y="141"/>
                  </a:cubicBezTo>
                  <a:cubicBezTo>
                    <a:pt x="75" y="141"/>
                    <a:pt x="81" y="139"/>
                    <a:pt x="81" y="137"/>
                  </a:cubicBezTo>
                  <a:close/>
                  <a:moveTo>
                    <a:pt x="100" y="141"/>
                  </a:moveTo>
                  <a:cubicBezTo>
                    <a:pt x="106" y="141"/>
                    <a:pt x="111" y="139"/>
                    <a:pt x="112" y="137"/>
                  </a:cubicBezTo>
                  <a:cubicBezTo>
                    <a:pt x="112" y="134"/>
                    <a:pt x="107" y="132"/>
                    <a:pt x="101" y="132"/>
                  </a:cubicBezTo>
                  <a:cubicBezTo>
                    <a:pt x="95" y="132"/>
                    <a:pt x="90" y="134"/>
                    <a:pt x="90" y="137"/>
                  </a:cubicBezTo>
                  <a:cubicBezTo>
                    <a:pt x="89" y="139"/>
                    <a:pt x="94" y="141"/>
                    <a:pt x="100" y="141"/>
                  </a:cubicBezTo>
                  <a:close/>
                  <a:moveTo>
                    <a:pt x="103" y="149"/>
                  </a:moveTo>
                  <a:cubicBezTo>
                    <a:pt x="103" y="151"/>
                    <a:pt x="108" y="153"/>
                    <a:pt x="115" y="153"/>
                  </a:cubicBezTo>
                  <a:cubicBezTo>
                    <a:pt x="121" y="153"/>
                    <a:pt x="126" y="151"/>
                    <a:pt x="126" y="149"/>
                  </a:cubicBezTo>
                  <a:cubicBezTo>
                    <a:pt x="126" y="146"/>
                    <a:pt x="121" y="144"/>
                    <a:pt x="115" y="144"/>
                  </a:cubicBezTo>
                  <a:cubicBezTo>
                    <a:pt x="109" y="144"/>
                    <a:pt x="104" y="146"/>
                    <a:pt x="103" y="149"/>
                  </a:cubicBezTo>
                  <a:close/>
                  <a:moveTo>
                    <a:pt x="131" y="141"/>
                  </a:moveTo>
                  <a:cubicBezTo>
                    <a:pt x="137" y="141"/>
                    <a:pt x="142" y="139"/>
                    <a:pt x="142" y="137"/>
                  </a:cubicBezTo>
                  <a:cubicBezTo>
                    <a:pt x="142" y="134"/>
                    <a:pt x="137" y="132"/>
                    <a:pt x="131" y="132"/>
                  </a:cubicBezTo>
                  <a:cubicBezTo>
                    <a:pt x="125" y="132"/>
                    <a:pt x="120" y="134"/>
                    <a:pt x="120" y="137"/>
                  </a:cubicBezTo>
                  <a:cubicBezTo>
                    <a:pt x="120" y="139"/>
                    <a:pt x="125" y="141"/>
                    <a:pt x="131" y="141"/>
                  </a:cubicBezTo>
                  <a:close/>
                  <a:moveTo>
                    <a:pt x="135" y="149"/>
                  </a:moveTo>
                  <a:cubicBezTo>
                    <a:pt x="135" y="151"/>
                    <a:pt x="140" y="153"/>
                    <a:pt x="147" y="153"/>
                  </a:cubicBezTo>
                  <a:cubicBezTo>
                    <a:pt x="153" y="153"/>
                    <a:pt x="158" y="151"/>
                    <a:pt x="158" y="149"/>
                  </a:cubicBezTo>
                  <a:cubicBezTo>
                    <a:pt x="158" y="146"/>
                    <a:pt x="152" y="144"/>
                    <a:pt x="146" y="144"/>
                  </a:cubicBezTo>
                  <a:cubicBezTo>
                    <a:pt x="140" y="144"/>
                    <a:pt x="135" y="146"/>
                    <a:pt x="135" y="149"/>
                  </a:cubicBezTo>
                  <a:close/>
                  <a:moveTo>
                    <a:pt x="162" y="141"/>
                  </a:moveTo>
                  <a:cubicBezTo>
                    <a:pt x="168" y="141"/>
                    <a:pt x="173" y="139"/>
                    <a:pt x="173" y="137"/>
                  </a:cubicBezTo>
                  <a:cubicBezTo>
                    <a:pt x="172" y="134"/>
                    <a:pt x="167" y="132"/>
                    <a:pt x="161" y="132"/>
                  </a:cubicBezTo>
                  <a:cubicBezTo>
                    <a:pt x="155" y="132"/>
                    <a:pt x="150" y="134"/>
                    <a:pt x="151" y="137"/>
                  </a:cubicBezTo>
                  <a:cubicBezTo>
                    <a:pt x="151" y="139"/>
                    <a:pt x="156" y="141"/>
                    <a:pt x="162" y="141"/>
                  </a:cubicBezTo>
                  <a:close/>
                  <a:moveTo>
                    <a:pt x="167" y="149"/>
                  </a:moveTo>
                  <a:cubicBezTo>
                    <a:pt x="167" y="151"/>
                    <a:pt x="172" y="153"/>
                    <a:pt x="179" y="153"/>
                  </a:cubicBezTo>
                  <a:cubicBezTo>
                    <a:pt x="185" y="153"/>
                    <a:pt x="190" y="151"/>
                    <a:pt x="189" y="149"/>
                  </a:cubicBezTo>
                  <a:cubicBezTo>
                    <a:pt x="189" y="146"/>
                    <a:pt x="184" y="144"/>
                    <a:pt x="177" y="144"/>
                  </a:cubicBezTo>
                  <a:cubicBezTo>
                    <a:pt x="171" y="144"/>
                    <a:pt x="166" y="146"/>
                    <a:pt x="167" y="149"/>
                  </a:cubicBezTo>
                  <a:close/>
                  <a:moveTo>
                    <a:pt x="193" y="141"/>
                  </a:moveTo>
                  <a:cubicBezTo>
                    <a:pt x="199" y="141"/>
                    <a:pt x="204" y="139"/>
                    <a:pt x="203" y="137"/>
                  </a:cubicBezTo>
                  <a:cubicBezTo>
                    <a:pt x="203" y="134"/>
                    <a:pt x="197" y="132"/>
                    <a:pt x="191" y="132"/>
                  </a:cubicBezTo>
                  <a:cubicBezTo>
                    <a:pt x="185" y="132"/>
                    <a:pt x="181" y="134"/>
                    <a:pt x="181" y="137"/>
                  </a:cubicBezTo>
                  <a:cubicBezTo>
                    <a:pt x="181" y="139"/>
                    <a:pt x="187" y="141"/>
                    <a:pt x="193" y="141"/>
                  </a:cubicBezTo>
                  <a:close/>
                  <a:moveTo>
                    <a:pt x="44" y="127"/>
                  </a:moveTo>
                  <a:cubicBezTo>
                    <a:pt x="212" y="127"/>
                    <a:pt x="212" y="127"/>
                    <a:pt x="212" y="127"/>
                  </a:cubicBezTo>
                  <a:cubicBezTo>
                    <a:pt x="227" y="127"/>
                    <a:pt x="239" y="114"/>
                    <a:pt x="239" y="98"/>
                  </a:cubicBezTo>
                  <a:cubicBezTo>
                    <a:pt x="239" y="33"/>
                    <a:pt x="239" y="33"/>
                    <a:pt x="239" y="33"/>
                  </a:cubicBezTo>
                  <a:cubicBezTo>
                    <a:pt x="239" y="17"/>
                    <a:pt x="227" y="5"/>
                    <a:pt x="212" y="5"/>
                  </a:cubicBezTo>
                  <a:cubicBezTo>
                    <a:pt x="44" y="5"/>
                    <a:pt x="44" y="5"/>
                    <a:pt x="44" y="5"/>
                  </a:cubicBezTo>
                  <a:cubicBezTo>
                    <a:pt x="36" y="5"/>
                    <a:pt x="30" y="7"/>
                    <a:pt x="24" y="13"/>
                  </a:cubicBezTo>
                  <a:cubicBezTo>
                    <a:pt x="19" y="18"/>
                    <a:pt x="17" y="25"/>
                    <a:pt x="17" y="33"/>
                  </a:cubicBezTo>
                  <a:cubicBezTo>
                    <a:pt x="17" y="98"/>
                    <a:pt x="17" y="98"/>
                    <a:pt x="17" y="98"/>
                  </a:cubicBezTo>
                  <a:cubicBezTo>
                    <a:pt x="17" y="114"/>
                    <a:pt x="29" y="127"/>
                    <a:pt x="44" y="127"/>
                  </a:cubicBezTo>
                  <a:close/>
                  <a:moveTo>
                    <a:pt x="38" y="141"/>
                  </a:moveTo>
                  <a:cubicBezTo>
                    <a:pt x="44" y="141"/>
                    <a:pt x="50" y="139"/>
                    <a:pt x="51" y="137"/>
                  </a:cubicBezTo>
                  <a:cubicBezTo>
                    <a:pt x="51" y="134"/>
                    <a:pt x="47" y="132"/>
                    <a:pt x="41" y="132"/>
                  </a:cubicBezTo>
                  <a:cubicBezTo>
                    <a:pt x="35" y="132"/>
                    <a:pt x="29" y="134"/>
                    <a:pt x="29" y="137"/>
                  </a:cubicBezTo>
                  <a:cubicBezTo>
                    <a:pt x="28" y="139"/>
                    <a:pt x="32" y="141"/>
                    <a:pt x="38" y="141"/>
                  </a:cubicBezTo>
                  <a:close/>
                  <a:moveTo>
                    <a:pt x="51" y="153"/>
                  </a:moveTo>
                  <a:cubicBezTo>
                    <a:pt x="57" y="153"/>
                    <a:pt x="62" y="151"/>
                    <a:pt x="63" y="149"/>
                  </a:cubicBezTo>
                  <a:cubicBezTo>
                    <a:pt x="63" y="146"/>
                    <a:pt x="59" y="144"/>
                    <a:pt x="53" y="144"/>
                  </a:cubicBezTo>
                  <a:cubicBezTo>
                    <a:pt x="46" y="144"/>
                    <a:pt x="41" y="146"/>
                    <a:pt x="40" y="149"/>
                  </a:cubicBezTo>
                  <a:cubicBezTo>
                    <a:pt x="40" y="151"/>
                    <a:pt x="44" y="153"/>
                    <a:pt x="51" y="153"/>
                  </a:cubicBezTo>
                  <a:close/>
                  <a:moveTo>
                    <a:pt x="207" y="163"/>
                  </a:moveTo>
                  <a:cubicBezTo>
                    <a:pt x="207" y="161"/>
                    <a:pt x="202" y="159"/>
                    <a:pt x="196" y="159"/>
                  </a:cubicBezTo>
                  <a:cubicBezTo>
                    <a:pt x="66" y="159"/>
                    <a:pt x="66" y="159"/>
                    <a:pt x="66" y="159"/>
                  </a:cubicBezTo>
                  <a:cubicBezTo>
                    <a:pt x="61" y="159"/>
                    <a:pt x="55" y="161"/>
                    <a:pt x="55" y="163"/>
                  </a:cubicBezTo>
                  <a:cubicBezTo>
                    <a:pt x="54" y="165"/>
                    <a:pt x="59" y="167"/>
                    <a:pt x="65" y="167"/>
                  </a:cubicBezTo>
                  <a:cubicBezTo>
                    <a:pt x="197" y="167"/>
                    <a:pt x="197" y="167"/>
                    <a:pt x="197" y="167"/>
                  </a:cubicBezTo>
                  <a:cubicBezTo>
                    <a:pt x="203" y="167"/>
                    <a:pt x="208" y="165"/>
                    <a:pt x="207" y="163"/>
                  </a:cubicBezTo>
                  <a:close/>
                  <a:moveTo>
                    <a:pt x="221" y="149"/>
                  </a:moveTo>
                  <a:cubicBezTo>
                    <a:pt x="220" y="146"/>
                    <a:pt x="215" y="144"/>
                    <a:pt x="209" y="144"/>
                  </a:cubicBezTo>
                  <a:cubicBezTo>
                    <a:pt x="202" y="144"/>
                    <a:pt x="198" y="146"/>
                    <a:pt x="198" y="149"/>
                  </a:cubicBezTo>
                  <a:cubicBezTo>
                    <a:pt x="199" y="151"/>
                    <a:pt x="204" y="153"/>
                    <a:pt x="211" y="153"/>
                  </a:cubicBezTo>
                  <a:cubicBezTo>
                    <a:pt x="217" y="153"/>
                    <a:pt x="222" y="151"/>
                    <a:pt x="221" y="149"/>
                  </a:cubicBezTo>
                  <a:close/>
                  <a:moveTo>
                    <a:pt x="234" y="137"/>
                  </a:moveTo>
                  <a:cubicBezTo>
                    <a:pt x="233" y="134"/>
                    <a:pt x="227" y="132"/>
                    <a:pt x="221" y="132"/>
                  </a:cubicBezTo>
                  <a:cubicBezTo>
                    <a:pt x="215" y="132"/>
                    <a:pt x="211" y="134"/>
                    <a:pt x="212" y="137"/>
                  </a:cubicBezTo>
                  <a:cubicBezTo>
                    <a:pt x="212" y="139"/>
                    <a:pt x="218" y="141"/>
                    <a:pt x="224" y="141"/>
                  </a:cubicBezTo>
                  <a:cubicBezTo>
                    <a:pt x="230" y="141"/>
                    <a:pt x="234" y="139"/>
                    <a:pt x="234" y="137"/>
                  </a:cubicBezTo>
                  <a:close/>
                </a:path>
              </a:pathLst>
            </a:custGeom>
            <a:solidFill>
              <a:schemeClr val="accent2"/>
            </a:solidFill>
            <a:ln>
              <a:noFill/>
            </a:ln>
          </p:spPr>
          <p:txBody>
            <a:bodyPr vert="horz" wrap="square" lIns="68580" tIns="34290" rIns="68580" bIns="34290" numCol="1" anchor="t" anchorCtr="0" compatLnSpc="1"/>
            <a:p>
              <a:endParaRPr lang="zh-CN" altLang="en-US" sz="1015">
                <a:latin typeface="微软雅黑" panose="020B0503020204020204" charset="-122"/>
                <a:ea typeface="微软雅黑" panose="020B0503020204020204" charset="-122"/>
              </a:endParaRPr>
            </a:p>
          </p:txBody>
        </p:sp>
      </p:grpSp>
      <p:sp>
        <p:nvSpPr>
          <p:cNvPr id="23" name="TextBox 13"/>
          <p:cNvSpPr>
            <a:spLocks noChangeArrowheads="1"/>
          </p:cNvSpPr>
          <p:nvPr/>
        </p:nvSpPr>
        <p:spPr bwMode="auto">
          <a:xfrm>
            <a:off x="1350645" y="1880235"/>
            <a:ext cx="507365" cy="2245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p>
            <a:pPr algn="r"/>
            <a:r>
              <a:rPr lang="zh-CN" altLang="en-US" sz="2000" b="1" dirty="0" smtClean="0">
                <a:latin typeface="微软雅黑" panose="020B0503020204020204" charset="-122"/>
                <a:ea typeface="微软雅黑" panose="020B0503020204020204" charset="-122"/>
                <a:sym typeface="方正正大黑简体" pitchFamily="2" charset="-122"/>
              </a:rPr>
              <a:t>封</a:t>
            </a:r>
            <a:r>
              <a:rPr lang="zh-CN" altLang="en-US" sz="2000" b="1" dirty="0" smtClean="0">
                <a:latin typeface="微软雅黑" panose="020B0503020204020204" charset="-122"/>
                <a:ea typeface="微软雅黑" panose="020B0503020204020204" charset="-122"/>
                <a:sym typeface="方正正大黑简体" pitchFamily="2" charset="-122"/>
              </a:rPr>
              <a:t>禁表</a:t>
            </a:r>
            <a:endParaRPr lang="zh-CN" altLang="en-US" sz="2000" b="1" dirty="0" smtClean="0">
              <a:latin typeface="微软雅黑" panose="020B0503020204020204" charset="-122"/>
              <a:ea typeface="微软雅黑" panose="020B0503020204020204" charset="-122"/>
              <a:sym typeface="方正正大黑简体" pitchFamily="2" charset="-122"/>
            </a:endParaRPr>
          </a:p>
          <a:p>
            <a:pPr algn="r"/>
            <a:endParaRPr lang="zh-CN" altLang="en-US" sz="2000" b="1" dirty="0" smtClean="0">
              <a:latin typeface="微软雅黑" panose="020B0503020204020204" charset="-122"/>
              <a:ea typeface="微软雅黑" panose="020B0503020204020204" charset="-122"/>
              <a:sym typeface="方正正大黑简体" pitchFamily="2" charset="-122"/>
            </a:endParaRPr>
          </a:p>
          <a:p>
            <a:pPr algn="r"/>
            <a:r>
              <a:rPr lang="zh-CN" altLang="en-US" sz="2000" b="1" dirty="0" smtClean="0">
                <a:latin typeface="微软雅黑" panose="020B0503020204020204" charset="-122"/>
                <a:ea typeface="微软雅黑" panose="020B0503020204020204" charset="-122"/>
                <a:sym typeface="方正正大黑简体" pitchFamily="2" charset="-122"/>
              </a:rPr>
              <a:t>标签表</a:t>
            </a:r>
            <a:endParaRPr lang="zh-CN" altLang="en-US" sz="2000" b="1" dirty="0" smtClean="0">
              <a:latin typeface="微软雅黑" panose="020B0503020204020204" charset="-122"/>
              <a:ea typeface="微软雅黑" panose="020B0503020204020204" charset="-122"/>
              <a:sym typeface="方正正大黑简体" pitchFamily="2" charset="-122"/>
            </a:endParaRPr>
          </a:p>
        </p:txBody>
      </p:sp>
      <p:sp>
        <p:nvSpPr>
          <p:cNvPr id="5" name="Text Placeholder 8"/>
          <p:cNvSpPr txBox="1"/>
          <p:nvPr/>
        </p:nvSpPr>
        <p:spPr>
          <a:xfrm>
            <a:off x="4932040" y="411510"/>
            <a:ext cx="3495354" cy="457200"/>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r">
              <a:buNone/>
            </a:pPr>
            <a:r>
              <a:rPr lang="zh-CN" altLang="en-US" sz="2800" dirty="0" smtClean="0">
                <a:latin typeface="微软雅黑" panose="020B0503020204020204" charset="-122"/>
                <a:ea typeface="微软雅黑" panose="020B0503020204020204" charset="-122"/>
              </a:rPr>
              <a:t>数据库设计</a:t>
            </a:r>
            <a:endParaRPr lang="zh-CN" altLang="en-US" sz="2800" dirty="0" smtClean="0">
              <a:latin typeface="微软雅黑" panose="020B0503020204020204" charset="-122"/>
              <a:ea typeface="微软雅黑" panose="020B0503020204020204" charset="-122"/>
            </a:endParaRPr>
          </a:p>
        </p:txBody>
      </p:sp>
      <p:cxnSp>
        <p:nvCxnSpPr>
          <p:cNvPr id="7" name="Straight Connector 12"/>
          <p:cNvCxnSpPr/>
          <p:nvPr/>
        </p:nvCxnSpPr>
        <p:spPr>
          <a:xfrm>
            <a:off x="8426947" y="411371"/>
            <a:ext cx="0" cy="539496"/>
          </a:xfrm>
          <a:prstGeom prst="line">
            <a:avLst/>
          </a:prstGeom>
          <a:noFill/>
          <a:ln w="19050" cap="flat" cmpd="sng" algn="ctr">
            <a:solidFill>
              <a:srgbClr val="6296FF"/>
            </a:solidFill>
            <a:prstDash val="solid"/>
          </a:ln>
          <a:effectLst/>
        </p:spPr>
        <p:style>
          <a:lnRef idx="1">
            <a:schemeClr val="accent1"/>
          </a:lnRef>
          <a:fillRef idx="0">
            <a:schemeClr val="accent1"/>
          </a:fillRef>
          <a:effectRef idx="0">
            <a:schemeClr val="accent1"/>
          </a:effectRef>
          <a:fontRef idx="minor">
            <a:schemeClr val="tx1"/>
          </a:fontRef>
        </p:style>
      </p:cxnSp>
      <p:pic>
        <p:nvPicPr>
          <p:cNvPr id="4" name="图片 3"/>
          <p:cNvPicPr>
            <a:picLocks noChangeAspect="1"/>
          </p:cNvPicPr>
          <p:nvPr/>
        </p:nvPicPr>
        <p:blipFill>
          <a:blip r:embed="rId1"/>
          <a:stretch>
            <a:fillRect/>
          </a:stretch>
        </p:blipFill>
        <p:spPr>
          <a:xfrm>
            <a:off x="2378710" y="1511935"/>
            <a:ext cx="5554980" cy="281686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37" name="组合 36"/>
          <p:cNvGrpSpPr/>
          <p:nvPr/>
        </p:nvGrpSpPr>
        <p:grpSpPr>
          <a:xfrm>
            <a:off x="1119302" y="541189"/>
            <a:ext cx="970996" cy="970995"/>
            <a:chOff x="8328938" y="2097915"/>
            <a:chExt cx="1294661" cy="1294660"/>
          </a:xfrm>
        </p:grpSpPr>
        <p:sp>
          <p:nvSpPr>
            <p:cNvPr id="38" name="椭圆 3"/>
            <p:cNvSpPr/>
            <p:nvPr/>
          </p:nvSpPr>
          <p:spPr>
            <a:xfrm>
              <a:off x="8328938" y="2097915"/>
              <a:ext cx="1294661" cy="1294660"/>
            </a:xfrm>
            <a:custGeom>
              <a:avLst/>
              <a:gdLst/>
              <a:ahLst/>
              <a:cxnLst/>
              <a:rect l="l" t="t" r="r" b="b"/>
              <a:pathLst>
                <a:path w="1152130" h="1152130">
                  <a:moveTo>
                    <a:pt x="576065" y="36005"/>
                  </a:moveTo>
                  <a:cubicBezTo>
                    <a:pt x="874332" y="36005"/>
                    <a:pt x="1116125" y="277798"/>
                    <a:pt x="1116125" y="576065"/>
                  </a:cubicBezTo>
                  <a:cubicBezTo>
                    <a:pt x="1116125" y="874332"/>
                    <a:pt x="874332" y="1116125"/>
                    <a:pt x="576065" y="1116125"/>
                  </a:cubicBezTo>
                  <a:cubicBezTo>
                    <a:pt x="277798" y="1116125"/>
                    <a:pt x="36005" y="874332"/>
                    <a:pt x="36005" y="576065"/>
                  </a:cubicBezTo>
                  <a:cubicBezTo>
                    <a:pt x="36005" y="277798"/>
                    <a:pt x="277798" y="36005"/>
                    <a:pt x="576065" y="36005"/>
                  </a:cubicBezTo>
                  <a:close/>
                  <a:moveTo>
                    <a:pt x="576065" y="15222"/>
                  </a:moveTo>
                  <a:cubicBezTo>
                    <a:pt x="266320" y="15222"/>
                    <a:pt x="15222" y="266320"/>
                    <a:pt x="15222" y="576065"/>
                  </a:cubicBezTo>
                  <a:cubicBezTo>
                    <a:pt x="15222" y="885811"/>
                    <a:pt x="266320" y="1136908"/>
                    <a:pt x="576065" y="1136908"/>
                  </a:cubicBezTo>
                  <a:cubicBezTo>
                    <a:pt x="885811" y="1136908"/>
                    <a:pt x="1136908" y="885811"/>
                    <a:pt x="1136908" y="576065"/>
                  </a:cubicBezTo>
                  <a:cubicBezTo>
                    <a:pt x="1136908" y="266320"/>
                    <a:pt x="885811" y="15222"/>
                    <a:pt x="576065" y="15222"/>
                  </a:cubicBezTo>
                  <a:close/>
                  <a:moveTo>
                    <a:pt x="576065" y="0"/>
                  </a:moveTo>
                  <a:cubicBezTo>
                    <a:pt x="894217" y="0"/>
                    <a:pt x="1152130" y="257913"/>
                    <a:pt x="1152130" y="576065"/>
                  </a:cubicBezTo>
                  <a:cubicBezTo>
                    <a:pt x="1152130" y="894217"/>
                    <a:pt x="894217" y="1152130"/>
                    <a:pt x="576065" y="1152130"/>
                  </a:cubicBezTo>
                  <a:cubicBezTo>
                    <a:pt x="257913" y="1152130"/>
                    <a:pt x="0" y="894217"/>
                    <a:pt x="0" y="576065"/>
                  </a:cubicBezTo>
                  <a:cubicBezTo>
                    <a:pt x="0" y="257913"/>
                    <a:pt x="257913" y="0"/>
                    <a:pt x="576065" y="0"/>
                  </a:cubicBezTo>
                  <a:close/>
                </a:path>
              </a:pathLst>
            </a:custGeom>
            <a:solidFill>
              <a:schemeClr val="tx2"/>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015">
                <a:latin typeface="微软雅黑" panose="020B0503020204020204" charset="-122"/>
                <a:ea typeface="微软雅黑" panose="020B0503020204020204" charset="-122"/>
              </a:endParaRPr>
            </a:p>
          </p:txBody>
        </p:sp>
        <p:sp>
          <p:nvSpPr>
            <p:cNvPr id="39" name="Freeform 27"/>
            <p:cNvSpPr>
              <a:spLocks noEditPoints="1"/>
            </p:cNvSpPr>
            <p:nvPr/>
          </p:nvSpPr>
          <p:spPr bwMode="auto">
            <a:xfrm>
              <a:off x="8535132" y="2404254"/>
              <a:ext cx="882273" cy="632842"/>
            </a:xfrm>
            <a:custGeom>
              <a:avLst/>
              <a:gdLst>
                <a:gd name="T0" fmla="*/ 212 w 262"/>
                <a:gd name="T1" fmla="*/ 119 h 188"/>
                <a:gd name="T2" fmla="*/ 24 w 262"/>
                <a:gd name="T3" fmla="*/ 98 h 188"/>
                <a:gd name="T4" fmla="*/ 44 w 262"/>
                <a:gd name="T5" fmla="*/ 13 h 188"/>
                <a:gd name="T6" fmla="*/ 232 w 262"/>
                <a:gd name="T7" fmla="*/ 33 h 188"/>
                <a:gd name="T8" fmla="*/ 260 w 262"/>
                <a:gd name="T9" fmla="*/ 172 h 188"/>
                <a:gd name="T10" fmla="*/ 20 w 262"/>
                <a:gd name="T11" fmla="*/ 178 h 188"/>
                <a:gd name="T12" fmla="*/ 2 w 262"/>
                <a:gd name="T13" fmla="*/ 180 h 188"/>
                <a:gd name="T14" fmla="*/ 242 w 262"/>
                <a:gd name="T15" fmla="*/ 188 h 188"/>
                <a:gd name="T16" fmla="*/ 260 w 262"/>
                <a:gd name="T17" fmla="*/ 172 h 188"/>
                <a:gd name="T18" fmla="*/ 20 w 262"/>
                <a:gd name="T19" fmla="*/ 172 h 188"/>
                <a:gd name="T20" fmla="*/ 13 w 262"/>
                <a:gd name="T21" fmla="*/ 134 h 188"/>
                <a:gd name="T22" fmla="*/ 12 w 262"/>
                <a:gd name="T23" fmla="*/ 98 h 188"/>
                <a:gd name="T24" fmla="*/ 22 w 262"/>
                <a:gd name="T25" fmla="*/ 10 h 188"/>
                <a:gd name="T26" fmla="*/ 212 w 262"/>
                <a:gd name="T27" fmla="*/ 0 h 188"/>
                <a:gd name="T28" fmla="*/ 244 w 262"/>
                <a:gd name="T29" fmla="*/ 98 h 188"/>
                <a:gd name="T30" fmla="*/ 228 w 262"/>
                <a:gd name="T31" fmla="*/ 127 h 188"/>
                <a:gd name="T32" fmla="*/ 260 w 262"/>
                <a:gd name="T33" fmla="*/ 164 h 188"/>
                <a:gd name="T34" fmla="*/ 83 w 262"/>
                <a:gd name="T35" fmla="*/ 153 h 188"/>
                <a:gd name="T36" fmla="*/ 84 w 262"/>
                <a:gd name="T37" fmla="*/ 144 h 188"/>
                <a:gd name="T38" fmla="*/ 83 w 262"/>
                <a:gd name="T39" fmla="*/ 153 h 188"/>
                <a:gd name="T40" fmla="*/ 71 w 262"/>
                <a:gd name="T41" fmla="*/ 132 h 188"/>
                <a:gd name="T42" fmla="*/ 69 w 262"/>
                <a:gd name="T43" fmla="*/ 141 h 188"/>
                <a:gd name="T44" fmla="*/ 100 w 262"/>
                <a:gd name="T45" fmla="*/ 141 h 188"/>
                <a:gd name="T46" fmla="*/ 101 w 262"/>
                <a:gd name="T47" fmla="*/ 132 h 188"/>
                <a:gd name="T48" fmla="*/ 100 w 262"/>
                <a:gd name="T49" fmla="*/ 141 h 188"/>
                <a:gd name="T50" fmla="*/ 115 w 262"/>
                <a:gd name="T51" fmla="*/ 153 h 188"/>
                <a:gd name="T52" fmla="*/ 115 w 262"/>
                <a:gd name="T53" fmla="*/ 144 h 188"/>
                <a:gd name="T54" fmla="*/ 131 w 262"/>
                <a:gd name="T55" fmla="*/ 141 h 188"/>
                <a:gd name="T56" fmla="*/ 131 w 262"/>
                <a:gd name="T57" fmla="*/ 132 h 188"/>
                <a:gd name="T58" fmla="*/ 131 w 262"/>
                <a:gd name="T59" fmla="*/ 141 h 188"/>
                <a:gd name="T60" fmla="*/ 147 w 262"/>
                <a:gd name="T61" fmla="*/ 153 h 188"/>
                <a:gd name="T62" fmla="*/ 146 w 262"/>
                <a:gd name="T63" fmla="*/ 144 h 188"/>
                <a:gd name="T64" fmla="*/ 162 w 262"/>
                <a:gd name="T65" fmla="*/ 141 h 188"/>
                <a:gd name="T66" fmla="*/ 161 w 262"/>
                <a:gd name="T67" fmla="*/ 132 h 188"/>
                <a:gd name="T68" fmla="*/ 162 w 262"/>
                <a:gd name="T69" fmla="*/ 141 h 188"/>
                <a:gd name="T70" fmla="*/ 179 w 262"/>
                <a:gd name="T71" fmla="*/ 153 h 188"/>
                <a:gd name="T72" fmla="*/ 177 w 262"/>
                <a:gd name="T73" fmla="*/ 144 h 188"/>
                <a:gd name="T74" fmla="*/ 193 w 262"/>
                <a:gd name="T75" fmla="*/ 141 h 188"/>
                <a:gd name="T76" fmla="*/ 191 w 262"/>
                <a:gd name="T77" fmla="*/ 132 h 188"/>
                <a:gd name="T78" fmla="*/ 193 w 262"/>
                <a:gd name="T79" fmla="*/ 141 h 188"/>
                <a:gd name="T80" fmla="*/ 212 w 262"/>
                <a:gd name="T81" fmla="*/ 127 h 188"/>
                <a:gd name="T82" fmla="*/ 239 w 262"/>
                <a:gd name="T83" fmla="*/ 33 h 188"/>
                <a:gd name="T84" fmla="*/ 44 w 262"/>
                <a:gd name="T85" fmla="*/ 5 h 188"/>
                <a:gd name="T86" fmla="*/ 17 w 262"/>
                <a:gd name="T87" fmla="*/ 33 h 188"/>
                <a:gd name="T88" fmla="*/ 44 w 262"/>
                <a:gd name="T89" fmla="*/ 127 h 188"/>
                <a:gd name="T90" fmla="*/ 51 w 262"/>
                <a:gd name="T91" fmla="*/ 137 h 188"/>
                <a:gd name="T92" fmla="*/ 29 w 262"/>
                <a:gd name="T93" fmla="*/ 137 h 188"/>
                <a:gd name="T94" fmla="*/ 51 w 262"/>
                <a:gd name="T95" fmla="*/ 153 h 188"/>
                <a:gd name="T96" fmla="*/ 53 w 262"/>
                <a:gd name="T97" fmla="*/ 144 h 188"/>
                <a:gd name="T98" fmla="*/ 51 w 262"/>
                <a:gd name="T99" fmla="*/ 153 h 188"/>
                <a:gd name="T100" fmla="*/ 196 w 262"/>
                <a:gd name="T101" fmla="*/ 159 h 188"/>
                <a:gd name="T102" fmla="*/ 55 w 262"/>
                <a:gd name="T103" fmla="*/ 163 h 188"/>
                <a:gd name="T104" fmla="*/ 197 w 262"/>
                <a:gd name="T105" fmla="*/ 167 h 188"/>
                <a:gd name="T106" fmla="*/ 221 w 262"/>
                <a:gd name="T107" fmla="*/ 149 h 188"/>
                <a:gd name="T108" fmla="*/ 198 w 262"/>
                <a:gd name="T109" fmla="*/ 149 h 188"/>
                <a:gd name="T110" fmla="*/ 221 w 262"/>
                <a:gd name="T111" fmla="*/ 149 h 188"/>
                <a:gd name="T112" fmla="*/ 221 w 262"/>
                <a:gd name="T113" fmla="*/ 132 h 188"/>
                <a:gd name="T114" fmla="*/ 224 w 262"/>
                <a:gd name="T115" fmla="*/ 141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62" h="188">
                  <a:moveTo>
                    <a:pt x="232" y="98"/>
                  </a:moveTo>
                  <a:cubicBezTo>
                    <a:pt x="232" y="110"/>
                    <a:pt x="223" y="119"/>
                    <a:pt x="212" y="119"/>
                  </a:cubicBezTo>
                  <a:cubicBezTo>
                    <a:pt x="44" y="119"/>
                    <a:pt x="44" y="119"/>
                    <a:pt x="44" y="119"/>
                  </a:cubicBezTo>
                  <a:cubicBezTo>
                    <a:pt x="33" y="119"/>
                    <a:pt x="24" y="110"/>
                    <a:pt x="24" y="98"/>
                  </a:cubicBezTo>
                  <a:cubicBezTo>
                    <a:pt x="24" y="33"/>
                    <a:pt x="24" y="33"/>
                    <a:pt x="24" y="33"/>
                  </a:cubicBezTo>
                  <a:cubicBezTo>
                    <a:pt x="24" y="22"/>
                    <a:pt x="33" y="13"/>
                    <a:pt x="44" y="13"/>
                  </a:cubicBezTo>
                  <a:cubicBezTo>
                    <a:pt x="212" y="13"/>
                    <a:pt x="212" y="13"/>
                    <a:pt x="212" y="13"/>
                  </a:cubicBezTo>
                  <a:cubicBezTo>
                    <a:pt x="223" y="13"/>
                    <a:pt x="232" y="22"/>
                    <a:pt x="232" y="33"/>
                  </a:cubicBezTo>
                  <a:lnTo>
                    <a:pt x="232" y="98"/>
                  </a:lnTo>
                  <a:close/>
                  <a:moveTo>
                    <a:pt x="260" y="172"/>
                  </a:moveTo>
                  <a:cubicBezTo>
                    <a:pt x="259" y="175"/>
                    <a:pt x="252" y="178"/>
                    <a:pt x="242" y="178"/>
                  </a:cubicBezTo>
                  <a:cubicBezTo>
                    <a:pt x="20" y="178"/>
                    <a:pt x="20" y="178"/>
                    <a:pt x="20" y="178"/>
                  </a:cubicBezTo>
                  <a:cubicBezTo>
                    <a:pt x="10" y="178"/>
                    <a:pt x="3" y="175"/>
                    <a:pt x="2" y="172"/>
                  </a:cubicBezTo>
                  <a:cubicBezTo>
                    <a:pt x="2" y="180"/>
                    <a:pt x="2" y="180"/>
                    <a:pt x="2" y="180"/>
                  </a:cubicBezTo>
                  <a:cubicBezTo>
                    <a:pt x="0" y="185"/>
                    <a:pt x="9" y="188"/>
                    <a:pt x="20" y="188"/>
                  </a:cubicBezTo>
                  <a:cubicBezTo>
                    <a:pt x="242" y="188"/>
                    <a:pt x="242" y="188"/>
                    <a:pt x="242" y="188"/>
                  </a:cubicBezTo>
                  <a:cubicBezTo>
                    <a:pt x="254" y="188"/>
                    <a:pt x="262" y="185"/>
                    <a:pt x="260" y="180"/>
                  </a:cubicBezTo>
                  <a:lnTo>
                    <a:pt x="260" y="172"/>
                  </a:lnTo>
                  <a:close/>
                  <a:moveTo>
                    <a:pt x="242" y="172"/>
                  </a:moveTo>
                  <a:cubicBezTo>
                    <a:pt x="20" y="172"/>
                    <a:pt x="20" y="172"/>
                    <a:pt x="20" y="172"/>
                  </a:cubicBezTo>
                  <a:cubicBezTo>
                    <a:pt x="9" y="172"/>
                    <a:pt x="0" y="169"/>
                    <a:pt x="2" y="164"/>
                  </a:cubicBezTo>
                  <a:cubicBezTo>
                    <a:pt x="13" y="134"/>
                    <a:pt x="13" y="134"/>
                    <a:pt x="13" y="134"/>
                  </a:cubicBezTo>
                  <a:cubicBezTo>
                    <a:pt x="14" y="131"/>
                    <a:pt x="21" y="128"/>
                    <a:pt x="29" y="127"/>
                  </a:cubicBezTo>
                  <a:cubicBezTo>
                    <a:pt x="19" y="122"/>
                    <a:pt x="12" y="111"/>
                    <a:pt x="12" y="98"/>
                  </a:cubicBezTo>
                  <a:cubicBezTo>
                    <a:pt x="12" y="33"/>
                    <a:pt x="12" y="33"/>
                    <a:pt x="12" y="33"/>
                  </a:cubicBezTo>
                  <a:cubicBezTo>
                    <a:pt x="12" y="24"/>
                    <a:pt x="16" y="16"/>
                    <a:pt x="22" y="10"/>
                  </a:cubicBezTo>
                  <a:cubicBezTo>
                    <a:pt x="27" y="4"/>
                    <a:pt x="35" y="0"/>
                    <a:pt x="44" y="0"/>
                  </a:cubicBezTo>
                  <a:cubicBezTo>
                    <a:pt x="212" y="0"/>
                    <a:pt x="212" y="0"/>
                    <a:pt x="212" y="0"/>
                  </a:cubicBezTo>
                  <a:cubicBezTo>
                    <a:pt x="230" y="0"/>
                    <a:pt x="244" y="15"/>
                    <a:pt x="244" y="33"/>
                  </a:cubicBezTo>
                  <a:cubicBezTo>
                    <a:pt x="244" y="98"/>
                    <a:pt x="244" y="98"/>
                    <a:pt x="244" y="98"/>
                  </a:cubicBezTo>
                  <a:cubicBezTo>
                    <a:pt x="244" y="110"/>
                    <a:pt x="237" y="121"/>
                    <a:pt x="228" y="127"/>
                  </a:cubicBezTo>
                  <a:cubicBezTo>
                    <a:pt x="228" y="127"/>
                    <a:pt x="228" y="127"/>
                    <a:pt x="228" y="127"/>
                  </a:cubicBezTo>
                  <a:cubicBezTo>
                    <a:pt x="238" y="127"/>
                    <a:pt x="248" y="130"/>
                    <a:pt x="249" y="134"/>
                  </a:cubicBezTo>
                  <a:cubicBezTo>
                    <a:pt x="260" y="164"/>
                    <a:pt x="260" y="164"/>
                    <a:pt x="260" y="164"/>
                  </a:cubicBezTo>
                  <a:cubicBezTo>
                    <a:pt x="262" y="169"/>
                    <a:pt x="254" y="172"/>
                    <a:pt x="242" y="172"/>
                  </a:cubicBezTo>
                  <a:close/>
                  <a:moveTo>
                    <a:pt x="83" y="153"/>
                  </a:moveTo>
                  <a:cubicBezTo>
                    <a:pt x="89" y="153"/>
                    <a:pt x="94" y="151"/>
                    <a:pt x="95" y="149"/>
                  </a:cubicBezTo>
                  <a:cubicBezTo>
                    <a:pt x="95" y="146"/>
                    <a:pt x="90" y="144"/>
                    <a:pt x="84" y="144"/>
                  </a:cubicBezTo>
                  <a:cubicBezTo>
                    <a:pt x="78" y="144"/>
                    <a:pt x="72" y="146"/>
                    <a:pt x="72" y="149"/>
                  </a:cubicBezTo>
                  <a:cubicBezTo>
                    <a:pt x="71" y="151"/>
                    <a:pt x="76" y="153"/>
                    <a:pt x="83" y="153"/>
                  </a:cubicBezTo>
                  <a:close/>
                  <a:moveTo>
                    <a:pt x="81" y="137"/>
                  </a:moveTo>
                  <a:cubicBezTo>
                    <a:pt x="81" y="134"/>
                    <a:pt x="77" y="132"/>
                    <a:pt x="71" y="132"/>
                  </a:cubicBezTo>
                  <a:cubicBezTo>
                    <a:pt x="65" y="132"/>
                    <a:pt x="60" y="134"/>
                    <a:pt x="59" y="137"/>
                  </a:cubicBezTo>
                  <a:cubicBezTo>
                    <a:pt x="59" y="139"/>
                    <a:pt x="63" y="141"/>
                    <a:pt x="69" y="141"/>
                  </a:cubicBezTo>
                  <a:cubicBezTo>
                    <a:pt x="75" y="141"/>
                    <a:pt x="81" y="139"/>
                    <a:pt x="81" y="137"/>
                  </a:cubicBezTo>
                  <a:close/>
                  <a:moveTo>
                    <a:pt x="100" y="141"/>
                  </a:moveTo>
                  <a:cubicBezTo>
                    <a:pt x="106" y="141"/>
                    <a:pt x="111" y="139"/>
                    <a:pt x="112" y="137"/>
                  </a:cubicBezTo>
                  <a:cubicBezTo>
                    <a:pt x="112" y="134"/>
                    <a:pt x="107" y="132"/>
                    <a:pt x="101" y="132"/>
                  </a:cubicBezTo>
                  <a:cubicBezTo>
                    <a:pt x="95" y="132"/>
                    <a:pt x="90" y="134"/>
                    <a:pt x="90" y="137"/>
                  </a:cubicBezTo>
                  <a:cubicBezTo>
                    <a:pt x="89" y="139"/>
                    <a:pt x="94" y="141"/>
                    <a:pt x="100" y="141"/>
                  </a:cubicBezTo>
                  <a:close/>
                  <a:moveTo>
                    <a:pt x="103" y="149"/>
                  </a:moveTo>
                  <a:cubicBezTo>
                    <a:pt x="103" y="151"/>
                    <a:pt x="108" y="153"/>
                    <a:pt x="115" y="153"/>
                  </a:cubicBezTo>
                  <a:cubicBezTo>
                    <a:pt x="121" y="153"/>
                    <a:pt x="126" y="151"/>
                    <a:pt x="126" y="149"/>
                  </a:cubicBezTo>
                  <a:cubicBezTo>
                    <a:pt x="126" y="146"/>
                    <a:pt x="121" y="144"/>
                    <a:pt x="115" y="144"/>
                  </a:cubicBezTo>
                  <a:cubicBezTo>
                    <a:pt x="109" y="144"/>
                    <a:pt x="104" y="146"/>
                    <a:pt x="103" y="149"/>
                  </a:cubicBezTo>
                  <a:close/>
                  <a:moveTo>
                    <a:pt x="131" y="141"/>
                  </a:moveTo>
                  <a:cubicBezTo>
                    <a:pt x="137" y="141"/>
                    <a:pt x="142" y="139"/>
                    <a:pt x="142" y="137"/>
                  </a:cubicBezTo>
                  <a:cubicBezTo>
                    <a:pt x="142" y="134"/>
                    <a:pt x="137" y="132"/>
                    <a:pt x="131" y="132"/>
                  </a:cubicBezTo>
                  <a:cubicBezTo>
                    <a:pt x="125" y="132"/>
                    <a:pt x="120" y="134"/>
                    <a:pt x="120" y="137"/>
                  </a:cubicBezTo>
                  <a:cubicBezTo>
                    <a:pt x="120" y="139"/>
                    <a:pt x="125" y="141"/>
                    <a:pt x="131" y="141"/>
                  </a:cubicBezTo>
                  <a:close/>
                  <a:moveTo>
                    <a:pt x="135" y="149"/>
                  </a:moveTo>
                  <a:cubicBezTo>
                    <a:pt x="135" y="151"/>
                    <a:pt x="140" y="153"/>
                    <a:pt x="147" y="153"/>
                  </a:cubicBezTo>
                  <a:cubicBezTo>
                    <a:pt x="153" y="153"/>
                    <a:pt x="158" y="151"/>
                    <a:pt x="158" y="149"/>
                  </a:cubicBezTo>
                  <a:cubicBezTo>
                    <a:pt x="158" y="146"/>
                    <a:pt x="152" y="144"/>
                    <a:pt x="146" y="144"/>
                  </a:cubicBezTo>
                  <a:cubicBezTo>
                    <a:pt x="140" y="144"/>
                    <a:pt x="135" y="146"/>
                    <a:pt x="135" y="149"/>
                  </a:cubicBezTo>
                  <a:close/>
                  <a:moveTo>
                    <a:pt x="162" y="141"/>
                  </a:moveTo>
                  <a:cubicBezTo>
                    <a:pt x="168" y="141"/>
                    <a:pt x="173" y="139"/>
                    <a:pt x="173" y="137"/>
                  </a:cubicBezTo>
                  <a:cubicBezTo>
                    <a:pt x="172" y="134"/>
                    <a:pt x="167" y="132"/>
                    <a:pt x="161" y="132"/>
                  </a:cubicBezTo>
                  <a:cubicBezTo>
                    <a:pt x="155" y="132"/>
                    <a:pt x="150" y="134"/>
                    <a:pt x="151" y="137"/>
                  </a:cubicBezTo>
                  <a:cubicBezTo>
                    <a:pt x="151" y="139"/>
                    <a:pt x="156" y="141"/>
                    <a:pt x="162" y="141"/>
                  </a:cubicBezTo>
                  <a:close/>
                  <a:moveTo>
                    <a:pt x="167" y="149"/>
                  </a:moveTo>
                  <a:cubicBezTo>
                    <a:pt x="167" y="151"/>
                    <a:pt x="172" y="153"/>
                    <a:pt x="179" y="153"/>
                  </a:cubicBezTo>
                  <a:cubicBezTo>
                    <a:pt x="185" y="153"/>
                    <a:pt x="190" y="151"/>
                    <a:pt x="189" y="149"/>
                  </a:cubicBezTo>
                  <a:cubicBezTo>
                    <a:pt x="189" y="146"/>
                    <a:pt x="184" y="144"/>
                    <a:pt x="177" y="144"/>
                  </a:cubicBezTo>
                  <a:cubicBezTo>
                    <a:pt x="171" y="144"/>
                    <a:pt x="166" y="146"/>
                    <a:pt x="167" y="149"/>
                  </a:cubicBezTo>
                  <a:close/>
                  <a:moveTo>
                    <a:pt x="193" y="141"/>
                  </a:moveTo>
                  <a:cubicBezTo>
                    <a:pt x="199" y="141"/>
                    <a:pt x="204" y="139"/>
                    <a:pt x="203" y="137"/>
                  </a:cubicBezTo>
                  <a:cubicBezTo>
                    <a:pt x="203" y="134"/>
                    <a:pt x="197" y="132"/>
                    <a:pt x="191" y="132"/>
                  </a:cubicBezTo>
                  <a:cubicBezTo>
                    <a:pt x="185" y="132"/>
                    <a:pt x="181" y="134"/>
                    <a:pt x="181" y="137"/>
                  </a:cubicBezTo>
                  <a:cubicBezTo>
                    <a:pt x="181" y="139"/>
                    <a:pt x="187" y="141"/>
                    <a:pt x="193" y="141"/>
                  </a:cubicBezTo>
                  <a:close/>
                  <a:moveTo>
                    <a:pt x="44" y="127"/>
                  </a:moveTo>
                  <a:cubicBezTo>
                    <a:pt x="212" y="127"/>
                    <a:pt x="212" y="127"/>
                    <a:pt x="212" y="127"/>
                  </a:cubicBezTo>
                  <a:cubicBezTo>
                    <a:pt x="227" y="127"/>
                    <a:pt x="239" y="114"/>
                    <a:pt x="239" y="98"/>
                  </a:cubicBezTo>
                  <a:cubicBezTo>
                    <a:pt x="239" y="33"/>
                    <a:pt x="239" y="33"/>
                    <a:pt x="239" y="33"/>
                  </a:cubicBezTo>
                  <a:cubicBezTo>
                    <a:pt x="239" y="17"/>
                    <a:pt x="227" y="5"/>
                    <a:pt x="212" y="5"/>
                  </a:cubicBezTo>
                  <a:cubicBezTo>
                    <a:pt x="44" y="5"/>
                    <a:pt x="44" y="5"/>
                    <a:pt x="44" y="5"/>
                  </a:cubicBezTo>
                  <a:cubicBezTo>
                    <a:pt x="36" y="5"/>
                    <a:pt x="30" y="7"/>
                    <a:pt x="24" y="13"/>
                  </a:cubicBezTo>
                  <a:cubicBezTo>
                    <a:pt x="19" y="18"/>
                    <a:pt x="17" y="25"/>
                    <a:pt x="17" y="33"/>
                  </a:cubicBezTo>
                  <a:cubicBezTo>
                    <a:pt x="17" y="98"/>
                    <a:pt x="17" y="98"/>
                    <a:pt x="17" y="98"/>
                  </a:cubicBezTo>
                  <a:cubicBezTo>
                    <a:pt x="17" y="114"/>
                    <a:pt x="29" y="127"/>
                    <a:pt x="44" y="127"/>
                  </a:cubicBezTo>
                  <a:close/>
                  <a:moveTo>
                    <a:pt x="38" y="141"/>
                  </a:moveTo>
                  <a:cubicBezTo>
                    <a:pt x="44" y="141"/>
                    <a:pt x="50" y="139"/>
                    <a:pt x="51" y="137"/>
                  </a:cubicBezTo>
                  <a:cubicBezTo>
                    <a:pt x="51" y="134"/>
                    <a:pt x="47" y="132"/>
                    <a:pt x="41" y="132"/>
                  </a:cubicBezTo>
                  <a:cubicBezTo>
                    <a:pt x="35" y="132"/>
                    <a:pt x="29" y="134"/>
                    <a:pt x="29" y="137"/>
                  </a:cubicBezTo>
                  <a:cubicBezTo>
                    <a:pt x="28" y="139"/>
                    <a:pt x="32" y="141"/>
                    <a:pt x="38" y="141"/>
                  </a:cubicBezTo>
                  <a:close/>
                  <a:moveTo>
                    <a:pt x="51" y="153"/>
                  </a:moveTo>
                  <a:cubicBezTo>
                    <a:pt x="57" y="153"/>
                    <a:pt x="62" y="151"/>
                    <a:pt x="63" y="149"/>
                  </a:cubicBezTo>
                  <a:cubicBezTo>
                    <a:pt x="63" y="146"/>
                    <a:pt x="59" y="144"/>
                    <a:pt x="53" y="144"/>
                  </a:cubicBezTo>
                  <a:cubicBezTo>
                    <a:pt x="46" y="144"/>
                    <a:pt x="41" y="146"/>
                    <a:pt x="40" y="149"/>
                  </a:cubicBezTo>
                  <a:cubicBezTo>
                    <a:pt x="40" y="151"/>
                    <a:pt x="44" y="153"/>
                    <a:pt x="51" y="153"/>
                  </a:cubicBezTo>
                  <a:close/>
                  <a:moveTo>
                    <a:pt x="207" y="163"/>
                  </a:moveTo>
                  <a:cubicBezTo>
                    <a:pt x="207" y="161"/>
                    <a:pt x="202" y="159"/>
                    <a:pt x="196" y="159"/>
                  </a:cubicBezTo>
                  <a:cubicBezTo>
                    <a:pt x="66" y="159"/>
                    <a:pt x="66" y="159"/>
                    <a:pt x="66" y="159"/>
                  </a:cubicBezTo>
                  <a:cubicBezTo>
                    <a:pt x="61" y="159"/>
                    <a:pt x="55" y="161"/>
                    <a:pt x="55" y="163"/>
                  </a:cubicBezTo>
                  <a:cubicBezTo>
                    <a:pt x="54" y="165"/>
                    <a:pt x="59" y="167"/>
                    <a:pt x="65" y="167"/>
                  </a:cubicBezTo>
                  <a:cubicBezTo>
                    <a:pt x="197" y="167"/>
                    <a:pt x="197" y="167"/>
                    <a:pt x="197" y="167"/>
                  </a:cubicBezTo>
                  <a:cubicBezTo>
                    <a:pt x="203" y="167"/>
                    <a:pt x="208" y="165"/>
                    <a:pt x="207" y="163"/>
                  </a:cubicBezTo>
                  <a:close/>
                  <a:moveTo>
                    <a:pt x="221" y="149"/>
                  </a:moveTo>
                  <a:cubicBezTo>
                    <a:pt x="220" y="146"/>
                    <a:pt x="215" y="144"/>
                    <a:pt x="209" y="144"/>
                  </a:cubicBezTo>
                  <a:cubicBezTo>
                    <a:pt x="202" y="144"/>
                    <a:pt x="198" y="146"/>
                    <a:pt x="198" y="149"/>
                  </a:cubicBezTo>
                  <a:cubicBezTo>
                    <a:pt x="199" y="151"/>
                    <a:pt x="204" y="153"/>
                    <a:pt x="211" y="153"/>
                  </a:cubicBezTo>
                  <a:cubicBezTo>
                    <a:pt x="217" y="153"/>
                    <a:pt x="222" y="151"/>
                    <a:pt x="221" y="149"/>
                  </a:cubicBezTo>
                  <a:close/>
                  <a:moveTo>
                    <a:pt x="234" y="137"/>
                  </a:moveTo>
                  <a:cubicBezTo>
                    <a:pt x="233" y="134"/>
                    <a:pt x="227" y="132"/>
                    <a:pt x="221" y="132"/>
                  </a:cubicBezTo>
                  <a:cubicBezTo>
                    <a:pt x="215" y="132"/>
                    <a:pt x="211" y="134"/>
                    <a:pt x="212" y="137"/>
                  </a:cubicBezTo>
                  <a:cubicBezTo>
                    <a:pt x="212" y="139"/>
                    <a:pt x="218" y="141"/>
                    <a:pt x="224" y="141"/>
                  </a:cubicBezTo>
                  <a:cubicBezTo>
                    <a:pt x="230" y="141"/>
                    <a:pt x="234" y="139"/>
                    <a:pt x="234" y="137"/>
                  </a:cubicBezTo>
                  <a:close/>
                </a:path>
              </a:pathLst>
            </a:custGeom>
            <a:solidFill>
              <a:schemeClr val="accent2"/>
            </a:solidFill>
            <a:ln>
              <a:noFill/>
            </a:ln>
          </p:spPr>
          <p:txBody>
            <a:bodyPr vert="horz" wrap="square" lIns="68580" tIns="34290" rIns="68580" bIns="34290" numCol="1" anchor="t" anchorCtr="0" compatLnSpc="1"/>
            <a:p>
              <a:endParaRPr lang="zh-CN" altLang="en-US" sz="1015">
                <a:latin typeface="微软雅黑" panose="020B0503020204020204" charset="-122"/>
                <a:ea typeface="微软雅黑" panose="020B0503020204020204" charset="-122"/>
              </a:endParaRPr>
            </a:p>
          </p:txBody>
        </p:sp>
      </p:grpSp>
      <p:sp>
        <p:nvSpPr>
          <p:cNvPr id="23" name="TextBox 13"/>
          <p:cNvSpPr>
            <a:spLocks noChangeArrowheads="1"/>
          </p:cNvSpPr>
          <p:nvPr/>
        </p:nvSpPr>
        <p:spPr bwMode="auto">
          <a:xfrm>
            <a:off x="1350645" y="1880235"/>
            <a:ext cx="507365" cy="3169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p>
            <a:pPr algn="r"/>
            <a:r>
              <a:rPr lang="zh-CN" altLang="en-US" sz="2000" b="1" dirty="0" smtClean="0">
                <a:latin typeface="微软雅黑" panose="020B0503020204020204" charset="-122"/>
                <a:ea typeface="微软雅黑" panose="020B0503020204020204" charset="-122"/>
                <a:sym typeface="方正正大黑简体" pitchFamily="2" charset="-122"/>
              </a:rPr>
              <a:t>黑名单表</a:t>
            </a:r>
            <a:endParaRPr lang="zh-CN" altLang="en-US" sz="2000" b="1" dirty="0" smtClean="0">
              <a:latin typeface="微软雅黑" panose="020B0503020204020204" charset="-122"/>
              <a:ea typeface="微软雅黑" panose="020B0503020204020204" charset="-122"/>
              <a:sym typeface="方正正大黑简体" pitchFamily="2" charset="-122"/>
            </a:endParaRPr>
          </a:p>
          <a:p>
            <a:pPr algn="r"/>
            <a:endParaRPr lang="zh-CN" altLang="en-US" sz="2000" b="1" dirty="0" smtClean="0">
              <a:latin typeface="微软雅黑" panose="020B0503020204020204" charset="-122"/>
              <a:ea typeface="微软雅黑" panose="020B0503020204020204" charset="-122"/>
              <a:sym typeface="方正正大黑简体" pitchFamily="2" charset="-122"/>
            </a:endParaRPr>
          </a:p>
          <a:p>
            <a:pPr algn="r"/>
            <a:r>
              <a:rPr lang="zh-CN" altLang="en-US" sz="2000" b="1" dirty="0" smtClean="0">
                <a:latin typeface="微软雅黑" panose="020B0503020204020204" charset="-122"/>
                <a:ea typeface="微软雅黑" panose="020B0503020204020204" charset="-122"/>
                <a:sym typeface="方正正大黑简体" pitchFamily="2" charset="-122"/>
              </a:rPr>
              <a:t>十字记忆表</a:t>
            </a:r>
            <a:endParaRPr lang="zh-CN" altLang="en-US" sz="2000" b="1" dirty="0" smtClean="0">
              <a:latin typeface="微软雅黑" panose="020B0503020204020204" charset="-122"/>
              <a:ea typeface="微软雅黑" panose="020B0503020204020204" charset="-122"/>
              <a:sym typeface="方正正大黑简体" pitchFamily="2" charset="-122"/>
            </a:endParaRPr>
          </a:p>
        </p:txBody>
      </p:sp>
      <p:sp>
        <p:nvSpPr>
          <p:cNvPr id="5" name="Text Placeholder 8"/>
          <p:cNvSpPr txBox="1"/>
          <p:nvPr/>
        </p:nvSpPr>
        <p:spPr>
          <a:xfrm>
            <a:off x="4932040" y="411510"/>
            <a:ext cx="3495354" cy="457200"/>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r">
              <a:buNone/>
            </a:pPr>
            <a:r>
              <a:rPr lang="zh-CN" altLang="en-US" sz="2800" dirty="0" smtClean="0">
                <a:latin typeface="微软雅黑" panose="020B0503020204020204" charset="-122"/>
                <a:ea typeface="微软雅黑" panose="020B0503020204020204" charset="-122"/>
              </a:rPr>
              <a:t>数据库设计</a:t>
            </a:r>
            <a:endParaRPr lang="zh-CN" altLang="en-US" sz="2800" dirty="0" smtClean="0">
              <a:latin typeface="微软雅黑" panose="020B0503020204020204" charset="-122"/>
              <a:ea typeface="微软雅黑" panose="020B0503020204020204" charset="-122"/>
            </a:endParaRPr>
          </a:p>
        </p:txBody>
      </p:sp>
      <p:cxnSp>
        <p:nvCxnSpPr>
          <p:cNvPr id="7" name="Straight Connector 12"/>
          <p:cNvCxnSpPr/>
          <p:nvPr/>
        </p:nvCxnSpPr>
        <p:spPr>
          <a:xfrm>
            <a:off x="8426947" y="411371"/>
            <a:ext cx="0" cy="539496"/>
          </a:xfrm>
          <a:prstGeom prst="line">
            <a:avLst/>
          </a:prstGeom>
          <a:noFill/>
          <a:ln w="19050" cap="flat" cmpd="sng" algn="ctr">
            <a:solidFill>
              <a:srgbClr val="6296FF"/>
            </a:solidFill>
            <a:prstDash val="solid"/>
          </a:ln>
          <a:effectLst/>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p:nvPicPr>
        <p:blipFill>
          <a:blip r:embed="rId1"/>
          <a:stretch>
            <a:fillRect/>
          </a:stretch>
        </p:blipFill>
        <p:spPr>
          <a:xfrm>
            <a:off x="2436495" y="1511935"/>
            <a:ext cx="5425440" cy="291846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37" name="组合 36"/>
          <p:cNvGrpSpPr/>
          <p:nvPr/>
        </p:nvGrpSpPr>
        <p:grpSpPr>
          <a:xfrm>
            <a:off x="1119302" y="541189"/>
            <a:ext cx="970996" cy="970995"/>
            <a:chOff x="8328938" y="2097915"/>
            <a:chExt cx="1294661" cy="1294660"/>
          </a:xfrm>
        </p:grpSpPr>
        <p:sp>
          <p:nvSpPr>
            <p:cNvPr id="38" name="椭圆 3"/>
            <p:cNvSpPr/>
            <p:nvPr/>
          </p:nvSpPr>
          <p:spPr>
            <a:xfrm>
              <a:off x="8328938" y="2097915"/>
              <a:ext cx="1294661" cy="1294660"/>
            </a:xfrm>
            <a:custGeom>
              <a:avLst/>
              <a:gdLst/>
              <a:ahLst/>
              <a:cxnLst/>
              <a:rect l="l" t="t" r="r" b="b"/>
              <a:pathLst>
                <a:path w="1152130" h="1152130">
                  <a:moveTo>
                    <a:pt x="576065" y="36005"/>
                  </a:moveTo>
                  <a:cubicBezTo>
                    <a:pt x="874332" y="36005"/>
                    <a:pt x="1116125" y="277798"/>
                    <a:pt x="1116125" y="576065"/>
                  </a:cubicBezTo>
                  <a:cubicBezTo>
                    <a:pt x="1116125" y="874332"/>
                    <a:pt x="874332" y="1116125"/>
                    <a:pt x="576065" y="1116125"/>
                  </a:cubicBezTo>
                  <a:cubicBezTo>
                    <a:pt x="277798" y="1116125"/>
                    <a:pt x="36005" y="874332"/>
                    <a:pt x="36005" y="576065"/>
                  </a:cubicBezTo>
                  <a:cubicBezTo>
                    <a:pt x="36005" y="277798"/>
                    <a:pt x="277798" y="36005"/>
                    <a:pt x="576065" y="36005"/>
                  </a:cubicBezTo>
                  <a:close/>
                  <a:moveTo>
                    <a:pt x="576065" y="15222"/>
                  </a:moveTo>
                  <a:cubicBezTo>
                    <a:pt x="266320" y="15222"/>
                    <a:pt x="15222" y="266320"/>
                    <a:pt x="15222" y="576065"/>
                  </a:cubicBezTo>
                  <a:cubicBezTo>
                    <a:pt x="15222" y="885811"/>
                    <a:pt x="266320" y="1136908"/>
                    <a:pt x="576065" y="1136908"/>
                  </a:cubicBezTo>
                  <a:cubicBezTo>
                    <a:pt x="885811" y="1136908"/>
                    <a:pt x="1136908" y="885811"/>
                    <a:pt x="1136908" y="576065"/>
                  </a:cubicBezTo>
                  <a:cubicBezTo>
                    <a:pt x="1136908" y="266320"/>
                    <a:pt x="885811" y="15222"/>
                    <a:pt x="576065" y="15222"/>
                  </a:cubicBezTo>
                  <a:close/>
                  <a:moveTo>
                    <a:pt x="576065" y="0"/>
                  </a:moveTo>
                  <a:cubicBezTo>
                    <a:pt x="894217" y="0"/>
                    <a:pt x="1152130" y="257913"/>
                    <a:pt x="1152130" y="576065"/>
                  </a:cubicBezTo>
                  <a:cubicBezTo>
                    <a:pt x="1152130" y="894217"/>
                    <a:pt x="894217" y="1152130"/>
                    <a:pt x="576065" y="1152130"/>
                  </a:cubicBezTo>
                  <a:cubicBezTo>
                    <a:pt x="257913" y="1152130"/>
                    <a:pt x="0" y="894217"/>
                    <a:pt x="0" y="576065"/>
                  </a:cubicBezTo>
                  <a:cubicBezTo>
                    <a:pt x="0" y="257913"/>
                    <a:pt x="257913" y="0"/>
                    <a:pt x="576065" y="0"/>
                  </a:cubicBezTo>
                  <a:close/>
                </a:path>
              </a:pathLst>
            </a:custGeom>
            <a:solidFill>
              <a:schemeClr val="tx2"/>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015">
                <a:latin typeface="微软雅黑" panose="020B0503020204020204" charset="-122"/>
                <a:ea typeface="微软雅黑" panose="020B0503020204020204" charset="-122"/>
              </a:endParaRPr>
            </a:p>
          </p:txBody>
        </p:sp>
        <p:sp>
          <p:nvSpPr>
            <p:cNvPr id="39" name="Freeform 27"/>
            <p:cNvSpPr>
              <a:spLocks noEditPoints="1"/>
            </p:cNvSpPr>
            <p:nvPr/>
          </p:nvSpPr>
          <p:spPr bwMode="auto">
            <a:xfrm>
              <a:off x="8535132" y="2404254"/>
              <a:ext cx="882273" cy="632842"/>
            </a:xfrm>
            <a:custGeom>
              <a:avLst/>
              <a:gdLst>
                <a:gd name="T0" fmla="*/ 212 w 262"/>
                <a:gd name="T1" fmla="*/ 119 h 188"/>
                <a:gd name="T2" fmla="*/ 24 w 262"/>
                <a:gd name="T3" fmla="*/ 98 h 188"/>
                <a:gd name="T4" fmla="*/ 44 w 262"/>
                <a:gd name="T5" fmla="*/ 13 h 188"/>
                <a:gd name="T6" fmla="*/ 232 w 262"/>
                <a:gd name="T7" fmla="*/ 33 h 188"/>
                <a:gd name="T8" fmla="*/ 260 w 262"/>
                <a:gd name="T9" fmla="*/ 172 h 188"/>
                <a:gd name="T10" fmla="*/ 20 w 262"/>
                <a:gd name="T11" fmla="*/ 178 h 188"/>
                <a:gd name="T12" fmla="*/ 2 w 262"/>
                <a:gd name="T13" fmla="*/ 180 h 188"/>
                <a:gd name="T14" fmla="*/ 242 w 262"/>
                <a:gd name="T15" fmla="*/ 188 h 188"/>
                <a:gd name="T16" fmla="*/ 260 w 262"/>
                <a:gd name="T17" fmla="*/ 172 h 188"/>
                <a:gd name="T18" fmla="*/ 20 w 262"/>
                <a:gd name="T19" fmla="*/ 172 h 188"/>
                <a:gd name="T20" fmla="*/ 13 w 262"/>
                <a:gd name="T21" fmla="*/ 134 h 188"/>
                <a:gd name="T22" fmla="*/ 12 w 262"/>
                <a:gd name="T23" fmla="*/ 98 h 188"/>
                <a:gd name="T24" fmla="*/ 22 w 262"/>
                <a:gd name="T25" fmla="*/ 10 h 188"/>
                <a:gd name="T26" fmla="*/ 212 w 262"/>
                <a:gd name="T27" fmla="*/ 0 h 188"/>
                <a:gd name="T28" fmla="*/ 244 w 262"/>
                <a:gd name="T29" fmla="*/ 98 h 188"/>
                <a:gd name="T30" fmla="*/ 228 w 262"/>
                <a:gd name="T31" fmla="*/ 127 h 188"/>
                <a:gd name="T32" fmla="*/ 260 w 262"/>
                <a:gd name="T33" fmla="*/ 164 h 188"/>
                <a:gd name="T34" fmla="*/ 83 w 262"/>
                <a:gd name="T35" fmla="*/ 153 h 188"/>
                <a:gd name="T36" fmla="*/ 84 w 262"/>
                <a:gd name="T37" fmla="*/ 144 h 188"/>
                <a:gd name="T38" fmla="*/ 83 w 262"/>
                <a:gd name="T39" fmla="*/ 153 h 188"/>
                <a:gd name="T40" fmla="*/ 71 w 262"/>
                <a:gd name="T41" fmla="*/ 132 h 188"/>
                <a:gd name="T42" fmla="*/ 69 w 262"/>
                <a:gd name="T43" fmla="*/ 141 h 188"/>
                <a:gd name="T44" fmla="*/ 100 w 262"/>
                <a:gd name="T45" fmla="*/ 141 h 188"/>
                <a:gd name="T46" fmla="*/ 101 w 262"/>
                <a:gd name="T47" fmla="*/ 132 h 188"/>
                <a:gd name="T48" fmla="*/ 100 w 262"/>
                <a:gd name="T49" fmla="*/ 141 h 188"/>
                <a:gd name="T50" fmla="*/ 115 w 262"/>
                <a:gd name="T51" fmla="*/ 153 h 188"/>
                <a:gd name="T52" fmla="*/ 115 w 262"/>
                <a:gd name="T53" fmla="*/ 144 h 188"/>
                <a:gd name="T54" fmla="*/ 131 w 262"/>
                <a:gd name="T55" fmla="*/ 141 h 188"/>
                <a:gd name="T56" fmla="*/ 131 w 262"/>
                <a:gd name="T57" fmla="*/ 132 h 188"/>
                <a:gd name="T58" fmla="*/ 131 w 262"/>
                <a:gd name="T59" fmla="*/ 141 h 188"/>
                <a:gd name="T60" fmla="*/ 147 w 262"/>
                <a:gd name="T61" fmla="*/ 153 h 188"/>
                <a:gd name="T62" fmla="*/ 146 w 262"/>
                <a:gd name="T63" fmla="*/ 144 h 188"/>
                <a:gd name="T64" fmla="*/ 162 w 262"/>
                <a:gd name="T65" fmla="*/ 141 h 188"/>
                <a:gd name="T66" fmla="*/ 161 w 262"/>
                <a:gd name="T67" fmla="*/ 132 h 188"/>
                <a:gd name="T68" fmla="*/ 162 w 262"/>
                <a:gd name="T69" fmla="*/ 141 h 188"/>
                <a:gd name="T70" fmla="*/ 179 w 262"/>
                <a:gd name="T71" fmla="*/ 153 h 188"/>
                <a:gd name="T72" fmla="*/ 177 w 262"/>
                <a:gd name="T73" fmla="*/ 144 h 188"/>
                <a:gd name="T74" fmla="*/ 193 w 262"/>
                <a:gd name="T75" fmla="*/ 141 h 188"/>
                <a:gd name="T76" fmla="*/ 191 w 262"/>
                <a:gd name="T77" fmla="*/ 132 h 188"/>
                <a:gd name="T78" fmla="*/ 193 w 262"/>
                <a:gd name="T79" fmla="*/ 141 h 188"/>
                <a:gd name="T80" fmla="*/ 212 w 262"/>
                <a:gd name="T81" fmla="*/ 127 h 188"/>
                <a:gd name="T82" fmla="*/ 239 w 262"/>
                <a:gd name="T83" fmla="*/ 33 h 188"/>
                <a:gd name="T84" fmla="*/ 44 w 262"/>
                <a:gd name="T85" fmla="*/ 5 h 188"/>
                <a:gd name="T86" fmla="*/ 17 w 262"/>
                <a:gd name="T87" fmla="*/ 33 h 188"/>
                <a:gd name="T88" fmla="*/ 44 w 262"/>
                <a:gd name="T89" fmla="*/ 127 h 188"/>
                <a:gd name="T90" fmla="*/ 51 w 262"/>
                <a:gd name="T91" fmla="*/ 137 h 188"/>
                <a:gd name="T92" fmla="*/ 29 w 262"/>
                <a:gd name="T93" fmla="*/ 137 h 188"/>
                <a:gd name="T94" fmla="*/ 51 w 262"/>
                <a:gd name="T95" fmla="*/ 153 h 188"/>
                <a:gd name="T96" fmla="*/ 53 w 262"/>
                <a:gd name="T97" fmla="*/ 144 h 188"/>
                <a:gd name="T98" fmla="*/ 51 w 262"/>
                <a:gd name="T99" fmla="*/ 153 h 188"/>
                <a:gd name="T100" fmla="*/ 196 w 262"/>
                <a:gd name="T101" fmla="*/ 159 h 188"/>
                <a:gd name="T102" fmla="*/ 55 w 262"/>
                <a:gd name="T103" fmla="*/ 163 h 188"/>
                <a:gd name="T104" fmla="*/ 197 w 262"/>
                <a:gd name="T105" fmla="*/ 167 h 188"/>
                <a:gd name="T106" fmla="*/ 221 w 262"/>
                <a:gd name="T107" fmla="*/ 149 h 188"/>
                <a:gd name="T108" fmla="*/ 198 w 262"/>
                <a:gd name="T109" fmla="*/ 149 h 188"/>
                <a:gd name="T110" fmla="*/ 221 w 262"/>
                <a:gd name="T111" fmla="*/ 149 h 188"/>
                <a:gd name="T112" fmla="*/ 221 w 262"/>
                <a:gd name="T113" fmla="*/ 132 h 188"/>
                <a:gd name="T114" fmla="*/ 224 w 262"/>
                <a:gd name="T115" fmla="*/ 141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62" h="188">
                  <a:moveTo>
                    <a:pt x="232" y="98"/>
                  </a:moveTo>
                  <a:cubicBezTo>
                    <a:pt x="232" y="110"/>
                    <a:pt x="223" y="119"/>
                    <a:pt x="212" y="119"/>
                  </a:cubicBezTo>
                  <a:cubicBezTo>
                    <a:pt x="44" y="119"/>
                    <a:pt x="44" y="119"/>
                    <a:pt x="44" y="119"/>
                  </a:cubicBezTo>
                  <a:cubicBezTo>
                    <a:pt x="33" y="119"/>
                    <a:pt x="24" y="110"/>
                    <a:pt x="24" y="98"/>
                  </a:cubicBezTo>
                  <a:cubicBezTo>
                    <a:pt x="24" y="33"/>
                    <a:pt x="24" y="33"/>
                    <a:pt x="24" y="33"/>
                  </a:cubicBezTo>
                  <a:cubicBezTo>
                    <a:pt x="24" y="22"/>
                    <a:pt x="33" y="13"/>
                    <a:pt x="44" y="13"/>
                  </a:cubicBezTo>
                  <a:cubicBezTo>
                    <a:pt x="212" y="13"/>
                    <a:pt x="212" y="13"/>
                    <a:pt x="212" y="13"/>
                  </a:cubicBezTo>
                  <a:cubicBezTo>
                    <a:pt x="223" y="13"/>
                    <a:pt x="232" y="22"/>
                    <a:pt x="232" y="33"/>
                  </a:cubicBezTo>
                  <a:lnTo>
                    <a:pt x="232" y="98"/>
                  </a:lnTo>
                  <a:close/>
                  <a:moveTo>
                    <a:pt x="260" y="172"/>
                  </a:moveTo>
                  <a:cubicBezTo>
                    <a:pt x="259" y="175"/>
                    <a:pt x="252" y="178"/>
                    <a:pt x="242" y="178"/>
                  </a:cubicBezTo>
                  <a:cubicBezTo>
                    <a:pt x="20" y="178"/>
                    <a:pt x="20" y="178"/>
                    <a:pt x="20" y="178"/>
                  </a:cubicBezTo>
                  <a:cubicBezTo>
                    <a:pt x="10" y="178"/>
                    <a:pt x="3" y="175"/>
                    <a:pt x="2" y="172"/>
                  </a:cubicBezTo>
                  <a:cubicBezTo>
                    <a:pt x="2" y="180"/>
                    <a:pt x="2" y="180"/>
                    <a:pt x="2" y="180"/>
                  </a:cubicBezTo>
                  <a:cubicBezTo>
                    <a:pt x="0" y="185"/>
                    <a:pt x="9" y="188"/>
                    <a:pt x="20" y="188"/>
                  </a:cubicBezTo>
                  <a:cubicBezTo>
                    <a:pt x="242" y="188"/>
                    <a:pt x="242" y="188"/>
                    <a:pt x="242" y="188"/>
                  </a:cubicBezTo>
                  <a:cubicBezTo>
                    <a:pt x="254" y="188"/>
                    <a:pt x="262" y="185"/>
                    <a:pt x="260" y="180"/>
                  </a:cubicBezTo>
                  <a:lnTo>
                    <a:pt x="260" y="172"/>
                  </a:lnTo>
                  <a:close/>
                  <a:moveTo>
                    <a:pt x="242" y="172"/>
                  </a:moveTo>
                  <a:cubicBezTo>
                    <a:pt x="20" y="172"/>
                    <a:pt x="20" y="172"/>
                    <a:pt x="20" y="172"/>
                  </a:cubicBezTo>
                  <a:cubicBezTo>
                    <a:pt x="9" y="172"/>
                    <a:pt x="0" y="169"/>
                    <a:pt x="2" y="164"/>
                  </a:cubicBezTo>
                  <a:cubicBezTo>
                    <a:pt x="13" y="134"/>
                    <a:pt x="13" y="134"/>
                    <a:pt x="13" y="134"/>
                  </a:cubicBezTo>
                  <a:cubicBezTo>
                    <a:pt x="14" y="131"/>
                    <a:pt x="21" y="128"/>
                    <a:pt x="29" y="127"/>
                  </a:cubicBezTo>
                  <a:cubicBezTo>
                    <a:pt x="19" y="122"/>
                    <a:pt x="12" y="111"/>
                    <a:pt x="12" y="98"/>
                  </a:cubicBezTo>
                  <a:cubicBezTo>
                    <a:pt x="12" y="33"/>
                    <a:pt x="12" y="33"/>
                    <a:pt x="12" y="33"/>
                  </a:cubicBezTo>
                  <a:cubicBezTo>
                    <a:pt x="12" y="24"/>
                    <a:pt x="16" y="16"/>
                    <a:pt x="22" y="10"/>
                  </a:cubicBezTo>
                  <a:cubicBezTo>
                    <a:pt x="27" y="4"/>
                    <a:pt x="35" y="0"/>
                    <a:pt x="44" y="0"/>
                  </a:cubicBezTo>
                  <a:cubicBezTo>
                    <a:pt x="212" y="0"/>
                    <a:pt x="212" y="0"/>
                    <a:pt x="212" y="0"/>
                  </a:cubicBezTo>
                  <a:cubicBezTo>
                    <a:pt x="230" y="0"/>
                    <a:pt x="244" y="15"/>
                    <a:pt x="244" y="33"/>
                  </a:cubicBezTo>
                  <a:cubicBezTo>
                    <a:pt x="244" y="98"/>
                    <a:pt x="244" y="98"/>
                    <a:pt x="244" y="98"/>
                  </a:cubicBezTo>
                  <a:cubicBezTo>
                    <a:pt x="244" y="110"/>
                    <a:pt x="237" y="121"/>
                    <a:pt x="228" y="127"/>
                  </a:cubicBezTo>
                  <a:cubicBezTo>
                    <a:pt x="228" y="127"/>
                    <a:pt x="228" y="127"/>
                    <a:pt x="228" y="127"/>
                  </a:cubicBezTo>
                  <a:cubicBezTo>
                    <a:pt x="238" y="127"/>
                    <a:pt x="248" y="130"/>
                    <a:pt x="249" y="134"/>
                  </a:cubicBezTo>
                  <a:cubicBezTo>
                    <a:pt x="260" y="164"/>
                    <a:pt x="260" y="164"/>
                    <a:pt x="260" y="164"/>
                  </a:cubicBezTo>
                  <a:cubicBezTo>
                    <a:pt x="262" y="169"/>
                    <a:pt x="254" y="172"/>
                    <a:pt x="242" y="172"/>
                  </a:cubicBezTo>
                  <a:close/>
                  <a:moveTo>
                    <a:pt x="83" y="153"/>
                  </a:moveTo>
                  <a:cubicBezTo>
                    <a:pt x="89" y="153"/>
                    <a:pt x="94" y="151"/>
                    <a:pt x="95" y="149"/>
                  </a:cubicBezTo>
                  <a:cubicBezTo>
                    <a:pt x="95" y="146"/>
                    <a:pt x="90" y="144"/>
                    <a:pt x="84" y="144"/>
                  </a:cubicBezTo>
                  <a:cubicBezTo>
                    <a:pt x="78" y="144"/>
                    <a:pt x="72" y="146"/>
                    <a:pt x="72" y="149"/>
                  </a:cubicBezTo>
                  <a:cubicBezTo>
                    <a:pt x="71" y="151"/>
                    <a:pt x="76" y="153"/>
                    <a:pt x="83" y="153"/>
                  </a:cubicBezTo>
                  <a:close/>
                  <a:moveTo>
                    <a:pt x="81" y="137"/>
                  </a:moveTo>
                  <a:cubicBezTo>
                    <a:pt x="81" y="134"/>
                    <a:pt x="77" y="132"/>
                    <a:pt x="71" y="132"/>
                  </a:cubicBezTo>
                  <a:cubicBezTo>
                    <a:pt x="65" y="132"/>
                    <a:pt x="60" y="134"/>
                    <a:pt x="59" y="137"/>
                  </a:cubicBezTo>
                  <a:cubicBezTo>
                    <a:pt x="59" y="139"/>
                    <a:pt x="63" y="141"/>
                    <a:pt x="69" y="141"/>
                  </a:cubicBezTo>
                  <a:cubicBezTo>
                    <a:pt x="75" y="141"/>
                    <a:pt x="81" y="139"/>
                    <a:pt x="81" y="137"/>
                  </a:cubicBezTo>
                  <a:close/>
                  <a:moveTo>
                    <a:pt x="100" y="141"/>
                  </a:moveTo>
                  <a:cubicBezTo>
                    <a:pt x="106" y="141"/>
                    <a:pt x="111" y="139"/>
                    <a:pt x="112" y="137"/>
                  </a:cubicBezTo>
                  <a:cubicBezTo>
                    <a:pt x="112" y="134"/>
                    <a:pt x="107" y="132"/>
                    <a:pt x="101" y="132"/>
                  </a:cubicBezTo>
                  <a:cubicBezTo>
                    <a:pt x="95" y="132"/>
                    <a:pt x="90" y="134"/>
                    <a:pt x="90" y="137"/>
                  </a:cubicBezTo>
                  <a:cubicBezTo>
                    <a:pt x="89" y="139"/>
                    <a:pt x="94" y="141"/>
                    <a:pt x="100" y="141"/>
                  </a:cubicBezTo>
                  <a:close/>
                  <a:moveTo>
                    <a:pt x="103" y="149"/>
                  </a:moveTo>
                  <a:cubicBezTo>
                    <a:pt x="103" y="151"/>
                    <a:pt x="108" y="153"/>
                    <a:pt x="115" y="153"/>
                  </a:cubicBezTo>
                  <a:cubicBezTo>
                    <a:pt x="121" y="153"/>
                    <a:pt x="126" y="151"/>
                    <a:pt x="126" y="149"/>
                  </a:cubicBezTo>
                  <a:cubicBezTo>
                    <a:pt x="126" y="146"/>
                    <a:pt x="121" y="144"/>
                    <a:pt x="115" y="144"/>
                  </a:cubicBezTo>
                  <a:cubicBezTo>
                    <a:pt x="109" y="144"/>
                    <a:pt x="104" y="146"/>
                    <a:pt x="103" y="149"/>
                  </a:cubicBezTo>
                  <a:close/>
                  <a:moveTo>
                    <a:pt x="131" y="141"/>
                  </a:moveTo>
                  <a:cubicBezTo>
                    <a:pt x="137" y="141"/>
                    <a:pt x="142" y="139"/>
                    <a:pt x="142" y="137"/>
                  </a:cubicBezTo>
                  <a:cubicBezTo>
                    <a:pt x="142" y="134"/>
                    <a:pt x="137" y="132"/>
                    <a:pt x="131" y="132"/>
                  </a:cubicBezTo>
                  <a:cubicBezTo>
                    <a:pt x="125" y="132"/>
                    <a:pt x="120" y="134"/>
                    <a:pt x="120" y="137"/>
                  </a:cubicBezTo>
                  <a:cubicBezTo>
                    <a:pt x="120" y="139"/>
                    <a:pt x="125" y="141"/>
                    <a:pt x="131" y="141"/>
                  </a:cubicBezTo>
                  <a:close/>
                  <a:moveTo>
                    <a:pt x="135" y="149"/>
                  </a:moveTo>
                  <a:cubicBezTo>
                    <a:pt x="135" y="151"/>
                    <a:pt x="140" y="153"/>
                    <a:pt x="147" y="153"/>
                  </a:cubicBezTo>
                  <a:cubicBezTo>
                    <a:pt x="153" y="153"/>
                    <a:pt x="158" y="151"/>
                    <a:pt x="158" y="149"/>
                  </a:cubicBezTo>
                  <a:cubicBezTo>
                    <a:pt x="158" y="146"/>
                    <a:pt x="152" y="144"/>
                    <a:pt x="146" y="144"/>
                  </a:cubicBezTo>
                  <a:cubicBezTo>
                    <a:pt x="140" y="144"/>
                    <a:pt x="135" y="146"/>
                    <a:pt x="135" y="149"/>
                  </a:cubicBezTo>
                  <a:close/>
                  <a:moveTo>
                    <a:pt x="162" y="141"/>
                  </a:moveTo>
                  <a:cubicBezTo>
                    <a:pt x="168" y="141"/>
                    <a:pt x="173" y="139"/>
                    <a:pt x="173" y="137"/>
                  </a:cubicBezTo>
                  <a:cubicBezTo>
                    <a:pt x="172" y="134"/>
                    <a:pt x="167" y="132"/>
                    <a:pt x="161" y="132"/>
                  </a:cubicBezTo>
                  <a:cubicBezTo>
                    <a:pt x="155" y="132"/>
                    <a:pt x="150" y="134"/>
                    <a:pt x="151" y="137"/>
                  </a:cubicBezTo>
                  <a:cubicBezTo>
                    <a:pt x="151" y="139"/>
                    <a:pt x="156" y="141"/>
                    <a:pt x="162" y="141"/>
                  </a:cubicBezTo>
                  <a:close/>
                  <a:moveTo>
                    <a:pt x="167" y="149"/>
                  </a:moveTo>
                  <a:cubicBezTo>
                    <a:pt x="167" y="151"/>
                    <a:pt x="172" y="153"/>
                    <a:pt x="179" y="153"/>
                  </a:cubicBezTo>
                  <a:cubicBezTo>
                    <a:pt x="185" y="153"/>
                    <a:pt x="190" y="151"/>
                    <a:pt x="189" y="149"/>
                  </a:cubicBezTo>
                  <a:cubicBezTo>
                    <a:pt x="189" y="146"/>
                    <a:pt x="184" y="144"/>
                    <a:pt x="177" y="144"/>
                  </a:cubicBezTo>
                  <a:cubicBezTo>
                    <a:pt x="171" y="144"/>
                    <a:pt x="166" y="146"/>
                    <a:pt x="167" y="149"/>
                  </a:cubicBezTo>
                  <a:close/>
                  <a:moveTo>
                    <a:pt x="193" y="141"/>
                  </a:moveTo>
                  <a:cubicBezTo>
                    <a:pt x="199" y="141"/>
                    <a:pt x="204" y="139"/>
                    <a:pt x="203" y="137"/>
                  </a:cubicBezTo>
                  <a:cubicBezTo>
                    <a:pt x="203" y="134"/>
                    <a:pt x="197" y="132"/>
                    <a:pt x="191" y="132"/>
                  </a:cubicBezTo>
                  <a:cubicBezTo>
                    <a:pt x="185" y="132"/>
                    <a:pt x="181" y="134"/>
                    <a:pt x="181" y="137"/>
                  </a:cubicBezTo>
                  <a:cubicBezTo>
                    <a:pt x="181" y="139"/>
                    <a:pt x="187" y="141"/>
                    <a:pt x="193" y="141"/>
                  </a:cubicBezTo>
                  <a:close/>
                  <a:moveTo>
                    <a:pt x="44" y="127"/>
                  </a:moveTo>
                  <a:cubicBezTo>
                    <a:pt x="212" y="127"/>
                    <a:pt x="212" y="127"/>
                    <a:pt x="212" y="127"/>
                  </a:cubicBezTo>
                  <a:cubicBezTo>
                    <a:pt x="227" y="127"/>
                    <a:pt x="239" y="114"/>
                    <a:pt x="239" y="98"/>
                  </a:cubicBezTo>
                  <a:cubicBezTo>
                    <a:pt x="239" y="33"/>
                    <a:pt x="239" y="33"/>
                    <a:pt x="239" y="33"/>
                  </a:cubicBezTo>
                  <a:cubicBezTo>
                    <a:pt x="239" y="17"/>
                    <a:pt x="227" y="5"/>
                    <a:pt x="212" y="5"/>
                  </a:cubicBezTo>
                  <a:cubicBezTo>
                    <a:pt x="44" y="5"/>
                    <a:pt x="44" y="5"/>
                    <a:pt x="44" y="5"/>
                  </a:cubicBezTo>
                  <a:cubicBezTo>
                    <a:pt x="36" y="5"/>
                    <a:pt x="30" y="7"/>
                    <a:pt x="24" y="13"/>
                  </a:cubicBezTo>
                  <a:cubicBezTo>
                    <a:pt x="19" y="18"/>
                    <a:pt x="17" y="25"/>
                    <a:pt x="17" y="33"/>
                  </a:cubicBezTo>
                  <a:cubicBezTo>
                    <a:pt x="17" y="98"/>
                    <a:pt x="17" y="98"/>
                    <a:pt x="17" y="98"/>
                  </a:cubicBezTo>
                  <a:cubicBezTo>
                    <a:pt x="17" y="114"/>
                    <a:pt x="29" y="127"/>
                    <a:pt x="44" y="127"/>
                  </a:cubicBezTo>
                  <a:close/>
                  <a:moveTo>
                    <a:pt x="38" y="141"/>
                  </a:moveTo>
                  <a:cubicBezTo>
                    <a:pt x="44" y="141"/>
                    <a:pt x="50" y="139"/>
                    <a:pt x="51" y="137"/>
                  </a:cubicBezTo>
                  <a:cubicBezTo>
                    <a:pt x="51" y="134"/>
                    <a:pt x="47" y="132"/>
                    <a:pt x="41" y="132"/>
                  </a:cubicBezTo>
                  <a:cubicBezTo>
                    <a:pt x="35" y="132"/>
                    <a:pt x="29" y="134"/>
                    <a:pt x="29" y="137"/>
                  </a:cubicBezTo>
                  <a:cubicBezTo>
                    <a:pt x="28" y="139"/>
                    <a:pt x="32" y="141"/>
                    <a:pt x="38" y="141"/>
                  </a:cubicBezTo>
                  <a:close/>
                  <a:moveTo>
                    <a:pt x="51" y="153"/>
                  </a:moveTo>
                  <a:cubicBezTo>
                    <a:pt x="57" y="153"/>
                    <a:pt x="62" y="151"/>
                    <a:pt x="63" y="149"/>
                  </a:cubicBezTo>
                  <a:cubicBezTo>
                    <a:pt x="63" y="146"/>
                    <a:pt x="59" y="144"/>
                    <a:pt x="53" y="144"/>
                  </a:cubicBezTo>
                  <a:cubicBezTo>
                    <a:pt x="46" y="144"/>
                    <a:pt x="41" y="146"/>
                    <a:pt x="40" y="149"/>
                  </a:cubicBezTo>
                  <a:cubicBezTo>
                    <a:pt x="40" y="151"/>
                    <a:pt x="44" y="153"/>
                    <a:pt x="51" y="153"/>
                  </a:cubicBezTo>
                  <a:close/>
                  <a:moveTo>
                    <a:pt x="207" y="163"/>
                  </a:moveTo>
                  <a:cubicBezTo>
                    <a:pt x="207" y="161"/>
                    <a:pt x="202" y="159"/>
                    <a:pt x="196" y="159"/>
                  </a:cubicBezTo>
                  <a:cubicBezTo>
                    <a:pt x="66" y="159"/>
                    <a:pt x="66" y="159"/>
                    <a:pt x="66" y="159"/>
                  </a:cubicBezTo>
                  <a:cubicBezTo>
                    <a:pt x="61" y="159"/>
                    <a:pt x="55" y="161"/>
                    <a:pt x="55" y="163"/>
                  </a:cubicBezTo>
                  <a:cubicBezTo>
                    <a:pt x="54" y="165"/>
                    <a:pt x="59" y="167"/>
                    <a:pt x="65" y="167"/>
                  </a:cubicBezTo>
                  <a:cubicBezTo>
                    <a:pt x="197" y="167"/>
                    <a:pt x="197" y="167"/>
                    <a:pt x="197" y="167"/>
                  </a:cubicBezTo>
                  <a:cubicBezTo>
                    <a:pt x="203" y="167"/>
                    <a:pt x="208" y="165"/>
                    <a:pt x="207" y="163"/>
                  </a:cubicBezTo>
                  <a:close/>
                  <a:moveTo>
                    <a:pt x="221" y="149"/>
                  </a:moveTo>
                  <a:cubicBezTo>
                    <a:pt x="220" y="146"/>
                    <a:pt x="215" y="144"/>
                    <a:pt x="209" y="144"/>
                  </a:cubicBezTo>
                  <a:cubicBezTo>
                    <a:pt x="202" y="144"/>
                    <a:pt x="198" y="146"/>
                    <a:pt x="198" y="149"/>
                  </a:cubicBezTo>
                  <a:cubicBezTo>
                    <a:pt x="199" y="151"/>
                    <a:pt x="204" y="153"/>
                    <a:pt x="211" y="153"/>
                  </a:cubicBezTo>
                  <a:cubicBezTo>
                    <a:pt x="217" y="153"/>
                    <a:pt x="222" y="151"/>
                    <a:pt x="221" y="149"/>
                  </a:cubicBezTo>
                  <a:close/>
                  <a:moveTo>
                    <a:pt x="234" y="137"/>
                  </a:moveTo>
                  <a:cubicBezTo>
                    <a:pt x="233" y="134"/>
                    <a:pt x="227" y="132"/>
                    <a:pt x="221" y="132"/>
                  </a:cubicBezTo>
                  <a:cubicBezTo>
                    <a:pt x="215" y="132"/>
                    <a:pt x="211" y="134"/>
                    <a:pt x="212" y="137"/>
                  </a:cubicBezTo>
                  <a:cubicBezTo>
                    <a:pt x="212" y="139"/>
                    <a:pt x="218" y="141"/>
                    <a:pt x="224" y="141"/>
                  </a:cubicBezTo>
                  <a:cubicBezTo>
                    <a:pt x="230" y="141"/>
                    <a:pt x="234" y="139"/>
                    <a:pt x="234" y="137"/>
                  </a:cubicBezTo>
                  <a:close/>
                </a:path>
              </a:pathLst>
            </a:custGeom>
            <a:solidFill>
              <a:schemeClr val="accent2"/>
            </a:solidFill>
            <a:ln>
              <a:noFill/>
            </a:ln>
          </p:spPr>
          <p:txBody>
            <a:bodyPr vert="horz" wrap="square" lIns="68580" tIns="34290" rIns="68580" bIns="34290" numCol="1" anchor="t" anchorCtr="0" compatLnSpc="1"/>
            <a:p>
              <a:endParaRPr lang="zh-CN" altLang="en-US" sz="1015">
                <a:latin typeface="微软雅黑" panose="020B0503020204020204" charset="-122"/>
                <a:ea typeface="微软雅黑" panose="020B0503020204020204" charset="-122"/>
              </a:endParaRPr>
            </a:p>
          </p:txBody>
        </p:sp>
      </p:grpSp>
      <p:sp>
        <p:nvSpPr>
          <p:cNvPr id="23" name="TextBox 13"/>
          <p:cNvSpPr>
            <a:spLocks noChangeArrowheads="1"/>
          </p:cNvSpPr>
          <p:nvPr/>
        </p:nvSpPr>
        <p:spPr bwMode="auto">
          <a:xfrm>
            <a:off x="1350645" y="1880235"/>
            <a:ext cx="507365" cy="2861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p>
            <a:pPr algn="r"/>
            <a:r>
              <a:rPr lang="zh-CN" altLang="en-US" sz="2000" b="1" dirty="0" smtClean="0">
                <a:latin typeface="微软雅黑" panose="020B0503020204020204" charset="-122"/>
                <a:ea typeface="微软雅黑" panose="020B0503020204020204" charset="-122"/>
                <a:sym typeface="方正正大黑简体" pitchFamily="2" charset="-122"/>
              </a:rPr>
              <a:t>聊天消息表</a:t>
            </a:r>
            <a:endParaRPr lang="zh-CN" altLang="en-US" sz="2000" b="1" dirty="0" smtClean="0">
              <a:latin typeface="微软雅黑" panose="020B0503020204020204" charset="-122"/>
              <a:ea typeface="微软雅黑" panose="020B0503020204020204" charset="-122"/>
              <a:sym typeface="方正正大黑简体" pitchFamily="2" charset="-122"/>
            </a:endParaRPr>
          </a:p>
          <a:p>
            <a:pPr algn="r"/>
            <a:endParaRPr lang="zh-CN" altLang="en-US" sz="2000" b="1" dirty="0" smtClean="0">
              <a:latin typeface="微软雅黑" panose="020B0503020204020204" charset="-122"/>
              <a:ea typeface="微软雅黑" panose="020B0503020204020204" charset="-122"/>
              <a:sym typeface="方正正大黑简体" pitchFamily="2" charset="-122"/>
            </a:endParaRPr>
          </a:p>
          <a:p>
            <a:pPr algn="r"/>
            <a:r>
              <a:rPr lang="zh-CN" altLang="en-US" sz="2000" b="1" dirty="0" smtClean="0">
                <a:latin typeface="微软雅黑" panose="020B0503020204020204" charset="-122"/>
                <a:ea typeface="微软雅黑" panose="020B0503020204020204" charset="-122"/>
                <a:sym typeface="方正正大黑简体" pitchFamily="2" charset="-122"/>
              </a:rPr>
              <a:t>动态表</a:t>
            </a:r>
            <a:endParaRPr lang="zh-CN" altLang="en-US" sz="2000" b="1" dirty="0" smtClean="0">
              <a:latin typeface="微软雅黑" panose="020B0503020204020204" charset="-122"/>
              <a:ea typeface="微软雅黑" panose="020B0503020204020204" charset="-122"/>
              <a:sym typeface="方正正大黑简体" pitchFamily="2" charset="-122"/>
            </a:endParaRPr>
          </a:p>
        </p:txBody>
      </p:sp>
      <p:sp>
        <p:nvSpPr>
          <p:cNvPr id="5" name="Text Placeholder 8"/>
          <p:cNvSpPr txBox="1"/>
          <p:nvPr/>
        </p:nvSpPr>
        <p:spPr>
          <a:xfrm>
            <a:off x="4932040" y="411510"/>
            <a:ext cx="3495354" cy="457200"/>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r">
              <a:buNone/>
            </a:pPr>
            <a:r>
              <a:rPr lang="zh-CN" altLang="en-US" sz="2800" dirty="0" smtClean="0">
                <a:latin typeface="微软雅黑" panose="020B0503020204020204" charset="-122"/>
                <a:ea typeface="微软雅黑" panose="020B0503020204020204" charset="-122"/>
              </a:rPr>
              <a:t>数据库设计</a:t>
            </a:r>
            <a:endParaRPr lang="zh-CN" altLang="en-US" sz="2800" dirty="0" smtClean="0">
              <a:latin typeface="微软雅黑" panose="020B0503020204020204" charset="-122"/>
              <a:ea typeface="微软雅黑" panose="020B0503020204020204" charset="-122"/>
            </a:endParaRPr>
          </a:p>
        </p:txBody>
      </p:sp>
      <p:cxnSp>
        <p:nvCxnSpPr>
          <p:cNvPr id="7" name="Straight Connector 12"/>
          <p:cNvCxnSpPr/>
          <p:nvPr/>
        </p:nvCxnSpPr>
        <p:spPr>
          <a:xfrm>
            <a:off x="8426947" y="411371"/>
            <a:ext cx="0" cy="539496"/>
          </a:xfrm>
          <a:prstGeom prst="line">
            <a:avLst/>
          </a:prstGeom>
          <a:noFill/>
          <a:ln w="19050" cap="flat" cmpd="sng" algn="ctr">
            <a:solidFill>
              <a:srgbClr val="6296FF"/>
            </a:solidFill>
            <a:prstDash val="solid"/>
          </a:ln>
          <a:effectLst/>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p:nvPicPr>
        <p:blipFill>
          <a:blip r:embed="rId1"/>
          <a:stretch>
            <a:fillRect/>
          </a:stretch>
        </p:blipFill>
        <p:spPr>
          <a:xfrm>
            <a:off x="2508250" y="1099185"/>
            <a:ext cx="5425440" cy="364236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8"/>
          <p:cNvSpPr txBox="1"/>
          <p:nvPr/>
        </p:nvSpPr>
        <p:spPr>
          <a:xfrm>
            <a:off x="4961885" y="510570"/>
            <a:ext cx="3495354" cy="457200"/>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r">
              <a:buNone/>
            </a:pPr>
            <a:r>
              <a:rPr lang="zh-CN" altLang="en-US" sz="2800" dirty="0" smtClean="0">
                <a:latin typeface="微软雅黑" panose="020B0503020204020204" charset="-122"/>
                <a:ea typeface="微软雅黑" panose="020B0503020204020204" charset="-122"/>
              </a:rPr>
              <a:t>安全性设计</a:t>
            </a:r>
            <a:endParaRPr lang="zh-CN" altLang="en-US" sz="2800" dirty="0" smtClean="0">
              <a:latin typeface="微软雅黑" panose="020B0503020204020204" charset="-122"/>
              <a:ea typeface="微软雅黑" panose="020B0503020204020204" charset="-122"/>
            </a:endParaRPr>
          </a:p>
        </p:txBody>
      </p:sp>
      <p:cxnSp>
        <p:nvCxnSpPr>
          <p:cNvPr id="7" name="Straight Connector 12"/>
          <p:cNvCxnSpPr/>
          <p:nvPr/>
        </p:nvCxnSpPr>
        <p:spPr>
          <a:xfrm>
            <a:off x="8456792" y="469156"/>
            <a:ext cx="0" cy="53949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Line 11"/>
          <p:cNvSpPr>
            <a:spLocks noChangeShapeType="1"/>
          </p:cNvSpPr>
          <p:nvPr/>
        </p:nvSpPr>
        <p:spPr bwMode="auto">
          <a:xfrm flipH="1" flipV="1">
            <a:off x="5750560" y="1995805"/>
            <a:ext cx="979170" cy="502285"/>
          </a:xfrm>
          <a:prstGeom prst="line">
            <a:avLst/>
          </a:prstGeom>
          <a:noFill/>
          <a:ln w="12700" cap="flat">
            <a:solidFill>
              <a:schemeClr val="accent3"/>
            </a:solidFill>
            <a:prstDash val="sysDash"/>
            <a:miter lim="800000"/>
            <a:headEnd type="none" w="med" len="med"/>
            <a:tailEnd type="triangle" w="lg" len="lg"/>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solidFill>
                <a:srgbClr val="080808"/>
              </a:solidFill>
            </a:endParaRPr>
          </a:p>
        </p:txBody>
      </p:sp>
      <p:sp>
        <p:nvSpPr>
          <p:cNvPr id="9" name="Line 12"/>
          <p:cNvSpPr>
            <a:spLocks noChangeShapeType="1"/>
          </p:cNvSpPr>
          <p:nvPr/>
        </p:nvSpPr>
        <p:spPr bwMode="auto">
          <a:xfrm flipH="1">
            <a:off x="5751195" y="3295650"/>
            <a:ext cx="1096645" cy="643890"/>
          </a:xfrm>
          <a:prstGeom prst="line">
            <a:avLst/>
          </a:prstGeom>
          <a:noFill/>
          <a:ln w="12700" cap="flat">
            <a:solidFill>
              <a:schemeClr val="accent3"/>
            </a:solidFill>
            <a:prstDash val="sysDash"/>
            <a:miter lim="800000"/>
            <a:headEnd type="none" w="med" len="med"/>
            <a:tailEnd type="triangle" w="lg" len="lg"/>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solidFill>
                <a:srgbClr val="080808"/>
              </a:solidFill>
            </a:endParaRPr>
          </a:p>
        </p:txBody>
      </p:sp>
      <p:sp>
        <p:nvSpPr>
          <p:cNvPr id="10" name="Line 13"/>
          <p:cNvSpPr>
            <a:spLocks noChangeShapeType="1"/>
          </p:cNvSpPr>
          <p:nvPr/>
        </p:nvSpPr>
        <p:spPr bwMode="auto">
          <a:xfrm flipH="1" flipV="1">
            <a:off x="5453380" y="2876550"/>
            <a:ext cx="1355725" cy="6985"/>
          </a:xfrm>
          <a:prstGeom prst="line">
            <a:avLst/>
          </a:prstGeom>
          <a:noFill/>
          <a:ln w="12700" cap="flat">
            <a:solidFill>
              <a:schemeClr val="accent3"/>
            </a:solidFill>
            <a:prstDash val="sysDash"/>
            <a:miter lim="800000"/>
            <a:headEnd type="none" w="med" len="med"/>
            <a:tailEnd type="triangle" w="lg" len="lg"/>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solidFill>
                <a:srgbClr val="080808"/>
              </a:solidFill>
            </a:endParaRPr>
          </a:p>
        </p:txBody>
      </p:sp>
      <p:sp>
        <p:nvSpPr>
          <p:cNvPr id="12" name="TextBox 52"/>
          <p:cNvSpPr txBox="1"/>
          <p:nvPr/>
        </p:nvSpPr>
        <p:spPr>
          <a:xfrm>
            <a:off x="1526540" y="1071245"/>
            <a:ext cx="2489200" cy="245745"/>
          </a:xfrm>
          <a:prstGeom prst="rect">
            <a:avLst/>
          </a:prstGeom>
          <a:noFill/>
        </p:spPr>
        <p:txBody>
          <a:bodyPr wrap="square" lIns="0" tIns="0" rIns="0" bIns="0" rtlCol="0">
            <a:spAutoFit/>
          </a:bodyPr>
          <a:lstStyle/>
          <a:p>
            <a:pPr algn="ctr"/>
            <a:r>
              <a:rPr lang="zh-CN" altLang="en-US" sz="1600" dirty="0" smtClean="0">
                <a:latin typeface="微软雅黑" panose="020B0503020204020204" charset="-122"/>
                <a:ea typeface="微软雅黑" panose="020B0503020204020204" charset="-122"/>
              </a:rPr>
              <a:t>防止用户直接操作数据库</a:t>
            </a:r>
            <a:endParaRPr lang="zh-CN" altLang="en-US" sz="1600" dirty="0" smtClean="0">
              <a:latin typeface="微软雅黑" panose="020B0503020204020204" charset="-122"/>
              <a:ea typeface="微软雅黑" panose="020B0503020204020204" charset="-122"/>
            </a:endParaRPr>
          </a:p>
        </p:txBody>
      </p:sp>
      <p:sp>
        <p:nvSpPr>
          <p:cNvPr id="13" name="TextBox 53"/>
          <p:cNvSpPr txBox="1"/>
          <p:nvPr/>
        </p:nvSpPr>
        <p:spPr>
          <a:xfrm>
            <a:off x="1526540" y="1449705"/>
            <a:ext cx="2490470" cy="615315"/>
          </a:xfrm>
          <a:prstGeom prst="rect">
            <a:avLst/>
          </a:prstGeom>
          <a:noFill/>
        </p:spPr>
        <p:txBody>
          <a:bodyPr wrap="square" lIns="0" tIns="0" rIns="0" bIns="0" rtlCol="0">
            <a:spAutoFit/>
          </a:bodyPr>
          <a:lstStyle/>
          <a:p>
            <a:r>
              <a:rPr lang="zh-CN" altLang="en-US" sz="1000" dirty="0">
                <a:solidFill>
                  <a:schemeClr val="accent1"/>
                </a:solidFill>
                <a:latin typeface="微软雅黑" panose="020B0503020204020204" charset="-122"/>
                <a:ea typeface="微软雅黑" panose="020B0503020204020204" charset="-122"/>
              </a:rPr>
              <a:t>用户只能通过给定的外部接口操作数据库：外部接口向内部接口传递参数，然后进行预编译sql语句后才能操作数据库，这从根本上杜绝了用户直接操作数据库的可能。</a:t>
            </a:r>
            <a:endParaRPr lang="zh-CN" altLang="en-US" sz="1000" dirty="0">
              <a:solidFill>
                <a:schemeClr val="accent1"/>
              </a:solidFill>
              <a:latin typeface="微软雅黑" panose="020B0503020204020204" charset="-122"/>
              <a:ea typeface="微软雅黑" panose="020B0503020204020204" charset="-122"/>
            </a:endParaRPr>
          </a:p>
        </p:txBody>
      </p:sp>
      <p:grpSp>
        <p:nvGrpSpPr>
          <p:cNvPr id="15" name="组合 14"/>
          <p:cNvGrpSpPr/>
          <p:nvPr/>
        </p:nvGrpSpPr>
        <p:grpSpPr>
          <a:xfrm>
            <a:off x="6874273" y="2354320"/>
            <a:ext cx="1042444" cy="1044555"/>
            <a:chOff x="5315348" y="2380990"/>
            <a:chExt cx="1042444" cy="1044555"/>
          </a:xfrm>
        </p:grpSpPr>
        <p:sp>
          <p:nvSpPr>
            <p:cNvPr id="16" name="任意多边形 83"/>
            <p:cNvSpPr/>
            <p:nvPr/>
          </p:nvSpPr>
          <p:spPr bwMode="auto">
            <a:xfrm rot="16377237">
              <a:off x="5314292" y="2382045"/>
              <a:ext cx="1044555" cy="1042444"/>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solidFill>
              <a:schemeClr val="bg1"/>
            </a:soli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sz="3300" kern="0">
                <a:solidFill>
                  <a:srgbClr val="080808"/>
                </a:solidFill>
                <a:latin typeface="宋体" panose="02010600030101010101" pitchFamily="2" charset="-122"/>
                <a:ea typeface="宋体" panose="02010600030101010101" pitchFamily="2" charset="-122"/>
              </a:endParaRPr>
            </a:p>
          </p:txBody>
        </p:sp>
        <p:sp>
          <p:nvSpPr>
            <p:cNvPr id="17" name="TextBox 59"/>
            <p:cNvSpPr txBox="1"/>
            <p:nvPr/>
          </p:nvSpPr>
          <p:spPr>
            <a:xfrm>
              <a:off x="5387103" y="2630545"/>
              <a:ext cx="897890" cy="553720"/>
            </a:xfrm>
            <a:prstGeom prst="rect">
              <a:avLst/>
            </a:prstGeom>
            <a:noFill/>
          </p:spPr>
          <p:txBody>
            <a:bodyPr wrap="square" lIns="0" tIns="0" rIns="0" bIns="0" rtlCol="0">
              <a:spAutoFit/>
            </a:bodyPr>
            <a:lstStyle/>
            <a:p>
              <a:pPr algn="ctr"/>
              <a:r>
                <a:rPr lang="zh-CN" altLang="en-US" dirty="0" smtClean="0">
                  <a:solidFill>
                    <a:schemeClr val="accent2"/>
                  </a:solidFill>
                  <a:latin typeface="微软雅黑" panose="020B0503020204020204" charset="-122"/>
                  <a:ea typeface="微软雅黑" panose="020B0503020204020204" charset="-122"/>
                </a:rPr>
                <a:t>安全性设计</a:t>
              </a:r>
              <a:endParaRPr lang="zh-CN" altLang="en-US" dirty="0" smtClean="0">
                <a:solidFill>
                  <a:schemeClr val="accent2"/>
                </a:solidFill>
                <a:latin typeface="微软雅黑" panose="020B0503020204020204" charset="-122"/>
                <a:ea typeface="微软雅黑" panose="020B0503020204020204" charset="-122"/>
              </a:endParaRPr>
            </a:p>
          </p:txBody>
        </p:sp>
      </p:grpSp>
      <p:grpSp>
        <p:nvGrpSpPr>
          <p:cNvPr id="18" name="组合 17"/>
          <p:cNvGrpSpPr/>
          <p:nvPr/>
        </p:nvGrpSpPr>
        <p:grpSpPr>
          <a:xfrm>
            <a:off x="4416192" y="1255202"/>
            <a:ext cx="1036867" cy="665742"/>
            <a:chOff x="3078882" y="1266632"/>
            <a:chExt cx="1036867" cy="665742"/>
          </a:xfrm>
        </p:grpSpPr>
        <p:sp>
          <p:nvSpPr>
            <p:cNvPr id="19" name="椭圆 80"/>
            <p:cNvSpPr/>
            <p:nvPr/>
          </p:nvSpPr>
          <p:spPr bwMode="auto">
            <a:xfrm>
              <a:off x="3255801" y="1266632"/>
              <a:ext cx="664395" cy="665742"/>
            </a:xfrm>
            <a:prstGeom prst="ellipse">
              <a:avLst/>
            </a:prstGeom>
            <a:solidFill>
              <a:schemeClr val="tx1"/>
            </a:solidFill>
            <a:ln w="25400" cap="flat" cmpd="sng" algn="ctr">
              <a:noFill/>
              <a:prstDash val="solid"/>
            </a:ln>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sz="1200" kern="0" dirty="0">
                <a:solidFill>
                  <a:srgbClr val="080808"/>
                </a:solidFill>
                <a:latin typeface="宋体" panose="02010600030101010101" pitchFamily="2" charset="-122"/>
                <a:ea typeface="宋体" panose="02010600030101010101" pitchFamily="2" charset="-122"/>
              </a:endParaRPr>
            </a:p>
          </p:txBody>
        </p:sp>
        <p:sp>
          <p:nvSpPr>
            <p:cNvPr id="20" name="TextBox 60"/>
            <p:cNvSpPr txBox="1"/>
            <p:nvPr/>
          </p:nvSpPr>
          <p:spPr>
            <a:xfrm>
              <a:off x="3078882" y="1461433"/>
              <a:ext cx="1036867" cy="245745"/>
            </a:xfrm>
            <a:prstGeom prst="rect">
              <a:avLst/>
            </a:prstGeom>
            <a:noFill/>
          </p:spPr>
          <p:txBody>
            <a:bodyPr wrap="square" lIns="0" tIns="0" rIns="0" bIns="0" rtlCol="0">
              <a:spAutoFit/>
            </a:bodyPr>
            <a:lstStyle/>
            <a:p>
              <a:pPr algn="ctr"/>
              <a:r>
                <a:rPr lang="en-US" altLang="zh-CN" sz="1600" dirty="0" smtClean="0">
                  <a:solidFill>
                    <a:schemeClr val="accent2"/>
                  </a:solidFill>
                  <a:latin typeface="微软雅黑" panose="020B0503020204020204" charset="-122"/>
                  <a:ea typeface="微软雅黑" panose="020B0503020204020204" charset="-122"/>
                </a:rPr>
                <a:t>1</a:t>
              </a:r>
              <a:endParaRPr lang="en-US" altLang="zh-CN" sz="1600" dirty="0" smtClean="0">
                <a:solidFill>
                  <a:schemeClr val="accent2"/>
                </a:solidFill>
                <a:latin typeface="微软雅黑" panose="020B0503020204020204" charset="-122"/>
                <a:ea typeface="微软雅黑" panose="020B0503020204020204" charset="-122"/>
              </a:endParaRPr>
            </a:p>
          </p:txBody>
        </p:sp>
      </p:grpSp>
      <p:grpSp>
        <p:nvGrpSpPr>
          <p:cNvPr id="21" name="组合 20"/>
          <p:cNvGrpSpPr/>
          <p:nvPr/>
        </p:nvGrpSpPr>
        <p:grpSpPr>
          <a:xfrm>
            <a:off x="4220184" y="2534104"/>
            <a:ext cx="1036867" cy="691758"/>
            <a:chOff x="2572994" y="2603954"/>
            <a:chExt cx="1036867" cy="691758"/>
          </a:xfrm>
        </p:grpSpPr>
        <p:sp>
          <p:nvSpPr>
            <p:cNvPr id="22" name="椭圆 80"/>
            <p:cNvSpPr/>
            <p:nvPr/>
          </p:nvSpPr>
          <p:spPr bwMode="auto">
            <a:xfrm>
              <a:off x="2746251" y="2603954"/>
              <a:ext cx="690358" cy="691758"/>
            </a:xfrm>
            <a:prstGeom prst="ellipse">
              <a:avLst/>
            </a:prstGeom>
            <a:solidFill>
              <a:schemeClr val="bg2"/>
            </a:solidFill>
            <a:ln w="25400" cap="flat" cmpd="sng" algn="ctr">
              <a:noFill/>
              <a:prstDash val="solid"/>
            </a:ln>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sz="1200" kern="0" dirty="0">
                <a:solidFill>
                  <a:srgbClr val="080808"/>
                </a:solidFill>
                <a:latin typeface="宋体" panose="02010600030101010101" pitchFamily="2" charset="-122"/>
                <a:ea typeface="宋体" panose="02010600030101010101" pitchFamily="2" charset="-122"/>
              </a:endParaRPr>
            </a:p>
          </p:txBody>
        </p:sp>
        <p:sp>
          <p:nvSpPr>
            <p:cNvPr id="23" name="TextBox 61"/>
            <p:cNvSpPr txBox="1"/>
            <p:nvPr/>
          </p:nvSpPr>
          <p:spPr>
            <a:xfrm>
              <a:off x="2572994" y="2826722"/>
              <a:ext cx="1036867" cy="245745"/>
            </a:xfrm>
            <a:prstGeom prst="rect">
              <a:avLst/>
            </a:prstGeom>
            <a:noFill/>
          </p:spPr>
          <p:txBody>
            <a:bodyPr wrap="square" lIns="0" tIns="0" rIns="0" bIns="0" rtlCol="0">
              <a:spAutoFit/>
            </a:bodyPr>
            <a:lstStyle/>
            <a:p>
              <a:pPr algn="ctr"/>
              <a:r>
                <a:rPr lang="en-US" altLang="zh-CN" sz="1600" dirty="0" smtClean="0">
                  <a:solidFill>
                    <a:schemeClr val="accent2"/>
                  </a:solidFill>
                  <a:latin typeface="微软雅黑" panose="020B0503020204020204" charset="-122"/>
                  <a:ea typeface="微软雅黑" panose="020B0503020204020204" charset="-122"/>
                </a:rPr>
                <a:t>2</a:t>
              </a:r>
              <a:endParaRPr lang="en-US" altLang="zh-CN" sz="1600" dirty="0" smtClean="0">
                <a:solidFill>
                  <a:schemeClr val="accent2"/>
                </a:solidFill>
                <a:latin typeface="微软雅黑" panose="020B0503020204020204" charset="-122"/>
                <a:ea typeface="微软雅黑" panose="020B0503020204020204" charset="-122"/>
              </a:endParaRPr>
            </a:p>
          </p:txBody>
        </p:sp>
      </p:grpSp>
      <p:grpSp>
        <p:nvGrpSpPr>
          <p:cNvPr id="24" name="组合 23"/>
          <p:cNvGrpSpPr/>
          <p:nvPr/>
        </p:nvGrpSpPr>
        <p:grpSpPr>
          <a:xfrm>
            <a:off x="4416136" y="3721032"/>
            <a:ext cx="1036867" cy="665742"/>
            <a:chOff x="3218526" y="3839142"/>
            <a:chExt cx="1036867" cy="665742"/>
          </a:xfrm>
        </p:grpSpPr>
        <p:sp>
          <p:nvSpPr>
            <p:cNvPr id="25" name="椭圆 80"/>
            <p:cNvSpPr/>
            <p:nvPr/>
          </p:nvSpPr>
          <p:spPr bwMode="auto">
            <a:xfrm>
              <a:off x="3403549" y="3839142"/>
              <a:ext cx="664395" cy="665742"/>
            </a:xfrm>
            <a:prstGeom prst="ellipse">
              <a:avLst/>
            </a:prstGeom>
            <a:solidFill>
              <a:schemeClr val="tx2"/>
            </a:solidFill>
            <a:ln w="25400" cap="flat" cmpd="sng" algn="ctr">
              <a:noFill/>
              <a:prstDash val="solid"/>
            </a:ln>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sz="1200" kern="0" dirty="0">
                <a:solidFill>
                  <a:srgbClr val="080808"/>
                </a:solidFill>
                <a:latin typeface="宋体" panose="02010600030101010101" pitchFamily="2" charset="-122"/>
                <a:ea typeface="宋体" panose="02010600030101010101" pitchFamily="2" charset="-122"/>
              </a:endParaRPr>
            </a:p>
          </p:txBody>
        </p:sp>
        <p:sp>
          <p:nvSpPr>
            <p:cNvPr id="26" name="TextBox 62"/>
            <p:cNvSpPr txBox="1"/>
            <p:nvPr/>
          </p:nvSpPr>
          <p:spPr>
            <a:xfrm>
              <a:off x="3218526" y="4057787"/>
              <a:ext cx="1036867" cy="245745"/>
            </a:xfrm>
            <a:prstGeom prst="rect">
              <a:avLst/>
            </a:prstGeom>
            <a:noFill/>
          </p:spPr>
          <p:txBody>
            <a:bodyPr wrap="square" lIns="0" tIns="0" rIns="0" bIns="0" rtlCol="0">
              <a:spAutoFit/>
            </a:bodyPr>
            <a:lstStyle/>
            <a:p>
              <a:pPr algn="ctr"/>
              <a:r>
                <a:rPr lang="en-US" altLang="zh-CN" sz="1600" dirty="0" smtClean="0">
                  <a:solidFill>
                    <a:schemeClr val="accent2"/>
                  </a:solidFill>
                  <a:latin typeface="微软雅黑" panose="020B0503020204020204" charset="-122"/>
                  <a:ea typeface="微软雅黑" panose="020B0503020204020204" charset="-122"/>
                </a:rPr>
                <a:t>3</a:t>
              </a:r>
              <a:endParaRPr lang="en-US" altLang="zh-CN" sz="1600" dirty="0" smtClean="0">
                <a:solidFill>
                  <a:schemeClr val="accent2"/>
                </a:solidFill>
                <a:latin typeface="微软雅黑" panose="020B0503020204020204" charset="-122"/>
                <a:ea typeface="微软雅黑" panose="020B0503020204020204" charset="-122"/>
              </a:endParaRPr>
            </a:p>
          </p:txBody>
        </p:sp>
      </p:grpSp>
      <p:sp>
        <p:nvSpPr>
          <p:cNvPr id="27" name="TextBox 67"/>
          <p:cNvSpPr txBox="1"/>
          <p:nvPr/>
        </p:nvSpPr>
        <p:spPr>
          <a:xfrm>
            <a:off x="1725295" y="2358390"/>
            <a:ext cx="2164080" cy="245745"/>
          </a:xfrm>
          <a:prstGeom prst="rect">
            <a:avLst/>
          </a:prstGeom>
          <a:noFill/>
        </p:spPr>
        <p:txBody>
          <a:bodyPr wrap="square" lIns="0" tIns="0" rIns="0" bIns="0" rtlCol="0">
            <a:spAutoFit/>
          </a:bodyPr>
          <a:lstStyle/>
          <a:p>
            <a:pPr algn="ctr"/>
            <a:r>
              <a:rPr lang="zh-CN" altLang="en-US" sz="1600" dirty="0" smtClean="0">
                <a:solidFill>
                  <a:schemeClr val="bg2"/>
                </a:solidFill>
                <a:latin typeface="微软雅黑" panose="020B0503020204020204" charset="-122"/>
                <a:ea typeface="微软雅黑" panose="020B0503020204020204" charset="-122"/>
              </a:rPr>
              <a:t>用户账号密码的加密</a:t>
            </a:r>
            <a:endParaRPr lang="zh-CN" altLang="en-US" sz="1600" dirty="0" smtClean="0">
              <a:solidFill>
                <a:schemeClr val="bg2"/>
              </a:solidFill>
              <a:latin typeface="微软雅黑" panose="020B0503020204020204" charset="-122"/>
              <a:ea typeface="微软雅黑" panose="020B0503020204020204" charset="-122"/>
            </a:endParaRPr>
          </a:p>
        </p:txBody>
      </p:sp>
      <p:sp>
        <p:nvSpPr>
          <p:cNvPr id="28" name="TextBox 68"/>
          <p:cNvSpPr txBox="1"/>
          <p:nvPr/>
        </p:nvSpPr>
        <p:spPr>
          <a:xfrm>
            <a:off x="1972742" y="2722155"/>
            <a:ext cx="1667885" cy="307340"/>
          </a:xfrm>
          <a:prstGeom prst="rect">
            <a:avLst/>
          </a:prstGeom>
          <a:noFill/>
        </p:spPr>
        <p:txBody>
          <a:bodyPr wrap="square" lIns="0" tIns="0" rIns="0" bIns="0" rtlCol="0">
            <a:spAutoFit/>
          </a:bodyPr>
          <a:lstStyle/>
          <a:p>
            <a:r>
              <a:rPr lang="zh-CN" altLang="en-US" sz="1000" dirty="0">
                <a:solidFill>
                  <a:schemeClr val="accent1"/>
                </a:solidFill>
                <a:latin typeface="微软雅黑" panose="020B0503020204020204" charset="-122"/>
                <a:ea typeface="微软雅黑" panose="020B0503020204020204" charset="-122"/>
              </a:rPr>
              <a:t>账号不加密，密码后期进行相关加密技术进行加密（md5）</a:t>
            </a:r>
            <a:endParaRPr lang="zh-CN" altLang="en-US" sz="1000" dirty="0">
              <a:solidFill>
                <a:schemeClr val="accent1"/>
              </a:solidFill>
              <a:latin typeface="微软雅黑" panose="020B0503020204020204" charset="-122"/>
              <a:ea typeface="微软雅黑" panose="020B0503020204020204" charset="-122"/>
            </a:endParaRPr>
          </a:p>
        </p:txBody>
      </p:sp>
      <p:sp>
        <p:nvSpPr>
          <p:cNvPr id="29" name="TextBox 69"/>
          <p:cNvSpPr txBox="1"/>
          <p:nvPr/>
        </p:nvSpPr>
        <p:spPr>
          <a:xfrm>
            <a:off x="2253697" y="3424851"/>
            <a:ext cx="1036867" cy="245745"/>
          </a:xfrm>
          <a:prstGeom prst="rect">
            <a:avLst/>
          </a:prstGeom>
          <a:noFill/>
        </p:spPr>
        <p:txBody>
          <a:bodyPr wrap="square" lIns="0" tIns="0" rIns="0" bIns="0" rtlCol="0">
            <a:spAutoFit/>
          </a:bodyPr>
          <a:lstStyle/>
          <a:p>
            <a:pPr algn="ctr"/>
            <a:r>
              <a:rPr lang="zh-CN" altLang="en-US" sz="1600" dirty="0" smtClean="0">
                <a:solidFill>
                  <a:schemeClr val="tx2"/>
                </a:solidFill>
                <a:latin typeface="微软雅黑" panose="020B0503020204020204" charset="-122"/>
                <a:ea typeface="微软雅黑" panose="020B0503020204020204" charset="-122"/>
              </a:rPr>
              <a:t>权限设置</a:t>
            </a:r>
            <a:endParaRPr lang="zh-CN" altLang="en-US" sz="1600" dirty="0" smtClean="0">
              <a:solidFill>
                <a:schemeClr val="tx2"/>
              </a:solidFill>
              <a:latin typeface="微软雅黑" panose="020B0503020204020204" charset="-122"/>
              <a:ea typeface="微软雅黑" panose="020B0503020204020204" charset="-122"/>
            </a:endParaRPr>
          </a:p>
        </p:txBody>
      </p:sp>
      <p:sp>
        <p:nvSpPr>
          <p:cNvPr id="30" name="TextBox 70"/>
          <p:cNvSpPr txBox="1"/>
          <p:nvPr/>
        </p:nvSpPr>
        <p:spPr>
          <a:xfrm>
            <a:off x="1198880" y="3797300"/>
            <a:ext cx="3217545" cy="923290"/>
          </a:xfrm>
          <a:prstGeom prst="rect">
            <a:avLst/>
          </a:prstGeom>
          <a:noFill/>
        </p:spPr>
        <p:txBody>
          <a:bodyPr wrap="square" lIns="0" tIns="0" rIns="0" bIns="0" rtlCol="0">
            <a:spAutoFit/>
          </a:bodyPr>
          <a:lstStyle/>
          <a:p>
            <a:r>
              <a:rPr lang="zh-CN" altLang="en-US" sz="1000" dirty="0">
                <a:solidFill>
                  <a:schemeClr val="accent1"/>
                </a:solidFill>
                <a:latin typeface="微软雅黑" panose="020B0503020204020204" charset="-122"/>
                <a:ea typeface="微软雅黑" panose="020B0503020204020204" charset="-122"/>
              </a:rPr>
              <a:t>定义用户的权限，限制个别用户对某些功能的使用。如用户在与人聊天是收到举报并在管理员进行封号处理后，用户有一段时间不能与他人进行相遇的朋友界面的对话。在某个聊天室的被管理员进行关闭时，用户无权限访问聊天室聊天。在动态页面的某条动态收到管理员处理时，该条动态用户无权限查看。</a:t>
            </a:r>
            <a:endParaRPr lang="zh-CN" altLang="en-US" sz="1000" dirty="0">
              <a:solidFill>
                <a:schemeClr val="accent1"/>
              </a:solidFill>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500" fill="hold"/>
                                        <p:tgtEl>
                                          <p:spTgt spid="15"/>
                                        </p:tgtEl>
                                        <p:attrNameLst>
                                          <p:attrName>ppt_w</p:attrName>
                                        </p:attrNameLst>
                                      </p:cBhvr>
                                      <p:tavLst>
                                        <p:tav tm="0">
                                          <p:val>
                                            <p:fltVal val="0"/>
                                          </p:val>
                                        </p:tav>
                                        <p:tav tm="100000">
                                          <p:val>
                                            <p:strVal val="#ppt_w"/>
                                          </p:val>
                                        </p:tav>
                                      </p:tavLst>
                                    </p:anim>
                                    <p:anim calcmode="lin" valueType="num">
                                      <p:cBhvr>
                                        <p:cTn id="8" dur="500" fill="hold"/>
                                        <p:tgtEl>
                                          <p:spTgt spid="15"/>
                                        </p:tgtEl>
                                        <p:attrNameLst>
                                          <p:attrName>ppt_h</p:attrName>
                                        </p:attrNameLst>
                                      </p:cBhvr>
                                      <p:tavLst>
                                        <p:tav tm="0">
                                          <p:val>
                                            <p:fltVal val="0"/>
                                          </p:val>
                                        </p:tav>
                                        <p:tav tm="100000">
                                          <p:val>
                                            <p:strVal val="#ppt_h"/>
                                          </p:val>
                                        </p:tav>
                                      </p:tavLst>
                                    </p:anim>
                                    <p:animEffect transition="in" filter="fade">
                                      <p:cBhvr>
                                        <p:cTn id="9" dur="500"/>
                                        <p:tgtEl>
                                          <p:spTgt spid="15"/>
                                        </p:tgtEl>
                                      </p:cBhvr>
                                    </p:animEffect>
                                  </p:childTnLst>
                                </p:cTn>
                              </p:par>
                            </p:childTnLst>
                          </p:cTn>
                        </p:par>
                        <p:par>
                          <p:cTn id="10" fill="hold">
                            <p:stCondLst>
                              <p:cond delay="500"/>
                            </p:stCondLst>
                            <p:childTnLst>
                              <p:par>
                                <p:cTn id="11" presetID="22" presetClass="entr" presetSubtype="2" fill="hold" grpId="0" nodeType="after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ipe(right)">
                                      <p:cBhvr>
                                        <p:cTn id="13" dur="500"/>
                                        <p:tgtEl>
                                          <p:spTgt spid="8"/>
                                        </p:tgtEl>
                                      </p:cBhvr>
                                    </p:animEffect>
                                  </p:childTnLst>
                                </p:cTn>
                              </p:par>
                              <p:par>
                                <p:cTn id="14" presetID="22" presetClass="entr" presetSubtype="2"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wipe(right)">
                                      <p:cBhvr>
                                        <p:cTn id="16" dur="500"/>
                                        <p:tgtEl>
                                          <p:spTgt spid="10"/>
                                        </p:tgtEl>
                                      </p:cBhvr>
                                    </p:animEffect>
                                  </p:childTnLst>
                                </p:cTn>
                              </p:par>
                              <p:par>
                                <p:cTn id="17" presetID="22" presetClass="entr" presetSubtype="2"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wipe(right)">
                                      <p:cBhvr>
                                        <p:cTn id="19" dur="500"/>
                                        <p:tgtEl>
                                          <p:spTgt spid="9"/>
                                        </p:tgtEl>
                                      </p:cBhvr>
                                    </p:animEffect>
                                  </p:childTnLst>
                                </p:cTn>
                              </p:par>
                            </p:childTnLst>
                          </p:cTn>
                        </p:par>
                        <p:par>
                          <p:cTn id="20" fill="hold">
                            <p:stCondLst>
                              <p:cond delay="1000"/>
                            </p:stCondLst>
                            <p:childTnLst>
                              <p:par>
                                <p:cTn id="21" presetID="53" presetClass="entr" presetSubtype="16" fill="hold" nodeType="afterEffect">
                                  <p:stCondLst>
                                    <p:cond delay="0"/>
                                  </p:stCondLst>
                                  <p:childTnLst>
                                    <p:set>
                                      <p:cBhvr>
                                        <p:cTn id="22" dur="1" fill="hold">
                                          <p:stCondLst>
                                            <p:cond delay="0"/>
                                          </p:stCondLst>
                                        </p:cTn>
                                        <p:tgtEl>
                                          <p:spTgt spid="18"/>
                                        </p:tgtEl>
                                        <p:attrNameLst>
                                          <p:attrName>style.visibility</p:attrName>
                                        </p:attrNameLst>
                                      </p:cBhvr>
                                      <p:to>
                                        <p:strVal val="visible"/>
                                      </p:to>
                                    </p:set>
                                    <p:anim calcmode="lin" valueType="num">
                                      <p:cBhvr>
                                        <p:cTn id="23" dur="500" fill="hold"/>
                                        <p:tgtEl>
                                          <p:spTgt spid="18"/>
                                        </p:tgtEl>
                                        <p:attrNameLst>
                                          <p:attrName>ppt_w</p:attrName>
                                        </p:attrNameLst>
                                      </p:cBhvr>
                                      <p:tavLst>
                                        <p:tav tm="0">
                                          <p:val>
                                            <p:fltVal val="0"/>
                                          </p:val>
                                        </p:tav>
                                        <p:tav tm="100000">
                                          <p:val>
                                            <p:strVal val="#ppt_w"/>
                                          </p:val>
                                        </p:tav>
                                      </p:tavLst>
                                    </p:anim>
                                    <p:anim calcmode="lin" valueType="num">
                                      <p:cBhvr>
                                        <p:cTn id="24" dur="500" fill="hold"/>
                                        <p:tgtEl>
                                          <p:spTgt spid="18"/>
                                        </p:tgtEl>
                                        <p:attrNameLst>
                                          <p:attrName>ppt_h</p:attrName>
                                        </p:attrNameLst>
                                      </p:cBhvr>
                                      <p:tavLst>
                                        <p:tav tm="0">
                                          <p:val>
                                            <p:fltVal val="0"/>
                                          </p:val>
                                        </p:tav>
                                        <p:tav tm="100000">
                                          <p:val>
                                            <p:strVal val="#ppt_h"/>
                                          </p:val>
                                        </p:tav>
                                      </p:tavLst>
                                    </p:anim>
                                    <p:animEffect transition="in" filter="fade">
                                      <p:cBhvr>
                                        <p:cTn id="25" dur="500"/>
                                        <p:tgtEl>
                                          <p:spTgt spid="18"/>
                                        </p:tgtEl>
                                      </p:cBhvr>
                                    </p:animEffect>
                                  </p:childTnLst>
                                </p:cTn>
                              </p:par>
                            </p:childTnLst>
                          </p:cTn>
                        </p:par>
                        <p:par>
                          <p:cTn id="26" fill="hold">
                            <p:stCondLst>
                              <p:cond delay="1500"/>
                            </p:stCondLst>
                            <p:childTnLst>
                              <p:par>
                                <p:cTn id="27" presetID="53" presetClass="entr" presetSubtype="16" fill="hold" nodeType="afterEffect">
                                  <p:stCondLst>
                                    <p:cond delay="0"/>
                                  </p:stCondLst>
                                  <p:childTnLst>
                                    <p:set>
                                      <p:cBhvr>
                                        <p:cTn id="28" dur="1" fill="hold">
                                          <p:stCondLst>
                                            <p:cond delay="0"/>
                                          </p:stCondLst>
                                        </p:cTn>
                                        <p:tgtEl>
                                          <p:spTgt spid="21"/>
                                        </p:tgtEl>
                                        <p:attrNameLst>
                                          <p:attrName>style.visibility</p:attrName>
                                        </p:attrNameLst>
                                      </p:cBhvr>
                                      <p:to>
                                        <p:strVal val="visible"/>
                                      </p:to>
                                    </p:set>
                                    <p:anim calcmode="lin" valueType="num">
                                      <p:cBhvr>
                                        <p:cTn id="29" dur="500" fill="hold"/>
                                        <p:tgtEl>
                                          <p:spTgt spid="21"/>
                                        </p:tgtEl>
                                        <p:attrNameLst>
                                          <p:attrName>ppt_w</p:attrName>
                                        </p:attrNameLst>
                                      </p:cBhvr>
                                      <p:tavLst>
                                        <p:tav tm="0">
                                          <p:val>
                                            <p:fltVal val="0"/>
                                          </p:val>
                                        </p:tav>
                                        <p:tav tm="100000">
                                          <p:val>
                                            <p:strVal val="#ppt_w"/>
                                          </p:val>
                                        </p:tav>
                                      </p:tavLst>
                                    </p:anim>
                                    <p:anim calcmode="lin" valueType="num">
                                      <p:cBhvr>
                                        <p:cTn id="30" dur="500" fill="hold"/>
                                        <p:tgtEl>
                                          <p:spTgt spid="21"/>
                                        </p:tgtEl>
                                        <p:attrNameLst>
                                          <p:attrName>ppt_h</p:attrName>
                                        </p:attrNameLst>
                                      </p:cBhvr>
                                      <p:tavLst>
                                        <p:tav tm="0">
                                          <p:val>
                                            <p:fltVal val="0"/>
                                          </p:val>
                                        </p:tav>
                                        <p:tav tm="100000">
                                          <p:val>
                                            <p:strVal val="#ppt_h"/>
                                          </p:val>
                                        </p:tav>
                                      </p:tavLst>
                                    </p:anim>
                                    <p:animEffect transition="in" filter="fade">
                                      <p:cBhvr>
                                        <p:cTn id="31" dur="500"/>
                                        <p:tgtEl>
                                          <p:spTgt spid="21"/>
                                        </p:tgtEl>
                                      </p:cBhvr>
                                    </p:animEffect>
                                  </p:childTnLst>
                                </p:cTn>
                              </p:par>
                            </p:childTnLst>
                          </p:cTn>
                        </p:par>
                        <p:par>
                          <p:cTn id="32" fill="hold">
                            <p:stCondLst>
                              <p:cond delay="2000"/>
                            </p:stCondLst>
                            <p:childTnLst>
                              <p:par>
                                <p:cTn id="33" presetID="53" presetClass="entr" presetSubtype="16" fill="hold" nodeType="afterEffect">
                                  <p:stCondLst>
                                    <p:cond delay="0"/>
                                  </p:stCondLst>
                                  <p:childTnLst>
                                    <p:set>
                                      <p:cBhvr>
                                        <p:cTn id="34" dur="1" fill="hold">
                                          <p:stCondLst>
                                            <p:cond delay="0"/>
                                          </p:stCondLst>
                                        </p:cTn>
                                        <p:tgtEl>
                                          <p:spTgt spid="24"/>
                                        </p:tgtEl>
                                        <p:attrNameLst>
                                          <p:attrName>style.visibility</p:attrName>
                                        </p:attrNameLst>
                                      </p:cBhvr>
                                      <p:to>
                                        <p:strVal val="visible"/>
                                      </p:to>
                                    </p:set>
                                    <p:anim calcmode="lin" valueType="num">
                                      <p:cBhvr>
                                        <p:cTn id="35" dur="500" fill="hold"/>
                                        <p:tgtEl>
                                          <p:spTgt spid="24"/>
                                        </p:tgtEl>
                                        <p:attrNameLst>
                                          <p:attrName>ppt_w</p:attrName>
                                        </p:attrNameLst>
                                      </p:cBhvr>
                                      <p:tavLst>
                                        <p:tav tm="0">
                                          <p:val>
                                            <p:fltVal val="0"/>
                                          </p:val>
                                        </p:tav>
                                        <p:tav tm="100000">
                                          <p:val>
                                            <p:strVal val="#ppt_w"/>
                                          </p:val>
                                        </p:tav>
                                      </p:tavLst>
                                    </p:anim>
                                    <p:anim calcmode="lin" valueType="num">
                                      <p:cBhvr>
                                        <p:cTn id="36" dur="500" fill="hold"/>
                                        <p:tgtEl>
                                          <p:spTgt spid="24"/>
                                        </p:tgtEl>
                                        <p:attrNameLst>
                                          <p:attrName>ppt_h</p:attrName>
                                        </p:attrNameLst>
                                      </p:cBhvr>
                                      <p:tavLst>
                                        <p:tav tm="0">
                                          <p:val>
                                            <p:fltVal val="0"/>
                                          </p:val>
                                        </p:tav>
                                        <p:tav tm="100000">
                                          <p:val>
                                            <p:strVal val="#ppt_h"/>
                                          </p:val>
                                        </p:tav>
                                      </p:tavLst>
                                    </p:anim>
                                    <p:animEffect transition="in" filter="fade">
                                      <p:cBhvr>
                                        <p:cTn id="37" dur="500"/>
                                        <p:tgtEl>
                                          <p:spTgt spid="24"/>
                                        </p:tgtEl>
                                      </p:cBhvr>
                                    </p:animEffect>
                                  </p:childTnLst>
                                </p:cTn>
                              </p:par>
                            </p:childTnLst>
                          </p:cTn>
                        </p:par>
                      </p:childTnLst>
                    </p:cTn>
                  </p:par>
                  <p:par>
                    <p:cTn id="38" fill="hold">
                      <p:stCondLst>
                        <p:cond delay="indefinite"/>
                      </p:stCondLst>
                      <p:childTnLst>
                        <p:par>
                          <p:cTn id="39" fill="hold">
                            <p:stCondLst>
                              <p:cond delay="0"/>
                            </p:stCondLst>
                            <p:childTnLst>
                              <p:par>
                                <p:cTn id="40" presetID="2" presetClass="entr" presetSubtype="8" fill="hold" grpId="0" nodeType="clickEffect">
                                  <p:stCondLst>
                                    <p:cond delay="0"/>
                                  </p:stCondLst>
                                  <p:childTnLst>
                                    <p:set>
                                      <p:cBhvr>
                                        <p:cTn id="41" dur="1" fill="hold">
                                          <p:stCondLst>
                                            <p:cond delay="0"/>
                                          </p:stCondLst>
                                        </p:cTn>
                                        <p:tgtEl>
                                          <p:spTgt spid="12"/>
                                        </p:tgtEl>
                                        <p:attrNameLst>
                                          <p:attrName>style.visibility</p:attrName>
                                        </p:attrNameLst>
                                      </p:cBhvr>
                                      <p:to>
                                        <p:strVal val="visible"/>
                                      </p:to>
                                    </p:set>
                                    <p:anim calcmode="lin" valueType="num">
                                      <p:cBhvr additive="base">
                                        <p:cTn id="42" dur="500" fill="hold"/>
                                        <p:tgtEl>
                                          <p:spTgt spid="12"/>
                                        </p:tgtEl>
                                        <p:attrNameLst>
                                          <p:attrName>ppt_x</p:attrName>
                                        </p:attrNameLst>
                                      </p:cBhvr>
                                      <p:tavLst>
                                        <p:tav tm="0">
                                          <p:val>
                                            <p:strVal val="0-#ppt_w/2"/>
                                          </p:val>
                                        </p:tav>
                                        <p:tav tm="100000">
                                          <p:val>
                                            <p:strVal val="#ppt_x"/>
                                          </p:val>
                                        </p:tav>
                                      </p:tavLst>
                                    </p:anim>
                                    <p:anim calcmode="lin" valueType="num">
                                      <p:cBhvr additive="base">
                                        <p:cTn id="43" dur="500" fill="hold"/>
                                        <p:tgtEl>
                                          <p:spTgt spid="12"/>
                                        </p:tgtEl>
                                        <p:attrNameLst>
                                          <p:attrName>ppt_y</p:attrName>
                                        </p:attrNameLst>
                                      </p:cBhvr>
                                      <p:tavLst>
                                        <p:tav tm="0">
                                          <p:val>
                                            <p:strVal val="#ppt_y"/>
                                          </p:val>
                                        </p:tav>
                                        <p:tav tm="100000">
                                          <p:val>
                                            <p:strVal val="#ppt_y"/>
                                          </p:val>
                                        </p:tav>
                                      </p:tavLst>
                                    </p:anim>
                                  </p:childTnLst>
                                </p:cTn>
                              </p:par>
                              <p:par>
                                <p:cTn id="44" presetID="2" presetClass="entr" presetSubtype="8" fill="hold" grpId="0" nodeType="withEffect">
                                  <p:stCondLst>
                                    <p:cond delay="0"/>
                                  </p:stCondLst>
                                  <p:childTnLst>
                                    <p:set>
                                      <p:cBhvr>
                                        <p:cTn id="45" dur="1" fill="hold">
                                          <p:stCondLst>
                                            <p:cond delay="0"/>
                                          </p:stCondLst>
                                        </p:cTn>
                                        <p:tgtEl>
                                          <p:spTgt spid="13"/>
                                        </p:tgtEl>
                                        <p:attrNameLst>
                                          <p:attrName>style.visibility</p:attrName>
                                        </p:attrNameLst>
                                      </p:cBhvr>
                                      <p:to>
                                        <p:strVal val="visible"/>
                                      </p:to>
                                    </p:set>
                                    <p:anim calcmode="lin" valueType="num">
                                      <p:cBhvr additive="base">
                                        <p:cTn id="46" dur="500" fill="hold"/>
                                        <p:tgtEl>
                                          <p:spTgt spid="13"/>
                                        </p:tgtEl>
                                        <p:attrNameLst>
                                          <p:attrName>ppt_x</p:attrName>
                                        </p:attrNameLst>
                                      </p:cBhvr>
                                      <p:tavLst>
                                        <p:tav tm="0">
                                          <p:val>
                                            <p:strVal val="0-#ppt_w/2"/>
                                          </p:val>
                                        </p:tav>
                                        <p:tav tm="100000">
                                          <p:val>
                                            <p:strVal val="#ppt_x"/>
                                          </p:val>
                                        </p:tav>
                                      </p:tavLst>
                                    </p:anim>
                                    <p:anim calcmode="lin" valueType="num">
                                      <p:cBhvr additive="base">
                                        <p:cTn id="47" dur="500" fill="hold"/>
                                        <p:tgtEl>
                                          <p:spTgt spid="13"/>
                                        </p:tgtEl>
                                        <p:attrNameLst>
                                          <p:attrName>ppt_y</p:attrName>
                                        </p:attrNameLst>
                                      </p:cBhvr>
                                      <p:tavLst>
                                        <p:tav tm="0">
                                          <p:val>
                                            <p:strVal val="#ppt_y"/>
                                          </p:val>
                                        </p:tav>
                                        <p:tav tm="100000">
                                          <p:val>
                                            <p:strVal val="#ppt_y"/>
                                          </p:val>
                                        </p:tav>
                                      </p:tavLst>
                                    </p:anim>
                                  </p:childTnLst>
                                </p:cTn>
                              </p:par>
                              <p:par>
                                <p:cTn id="48" presetID="2" presetClass="entr" presetSubtype="8" fill="hold" grpId="0" nodeType="withEffect">
                                  <p:stCondLst>
                                    <p:cond delay="0"/>
                                  </p:stCondLst>
                                  <p:childTnLst>
                                    <p:set>
                                      <p:cBhvr>
                                        <p:cTn id="49" dur="1" fill="hold">
                                          <p:stCondLst>
                                            <p:cond delay="0"/>
                                          </p:stCondLst>
                                        </p:cTn>
                                        <p:tgtEl>
                                          <p:spTgt spid="27"/>
                                        </p:tgtEl>
                                        <p:attrNameLst>
                                          <p:attrName>style.visibility</p:attrName>
                                        </p:attrNameLst>
                                      </p:cBhvr>
                                      <p:to>
                                        <p:strVal val="visible"/>
                                      </p:to>
                                    </p:set>
                                    <p:anim calcmode="lin" valueType="num">
                                      <p:cBhvr additive="base">
                                        <p:cTn id="50" dur="500" fill="hold"/>
                                        <p:tgtEl>
                                          <p:spTgt spid="27"/>
                                        </p:tgtEl>
                                        <p:attrNameLst>
                                          <p:attrName>ppt_x</p:attrName>
                                        </p:attrNameLst>
                                      </p:cBhvr>
                                      <p:tavLst>
                                        <p:tav tm="0">
                                          <p:val>
                                            <p:strVal val="0-#ppt_w/2"/>
                                          </p:val>
                                        </p:tav>
                                        <p:tav tm="100000">
                                          <p:val>
                                            <p:strVal val="#ppt_x"/>
                                          </p:val>
                                        </p:tav>
                                      </p:tavLst>
                                    </p:anim>
                                    <p:anim calcmode="lin" valueType="num">
                                      <p:cBhvr additive="base">
                                        <p:cTn id="51" dur="500" fill="hold"/>
                                        <p:tgtEl>
                                          <p:spTgt spid="27"/>
                                        </p:tgtEl>
                                        <p:attrNameLst>
                                          <p:attrName>ppt_y</p:attrName>
                                        </p:attrNameLst>
                                      </p:cBhvr>
                                      <p:tavLst>
                                        <p:tav tm="0">
                                          <p:val>
                                            <p:strVal val="#ppt_y"/>
                                          </p:val>
                                        </p:tav>
                                        <p:tav tm="100000">
                                          <p:val>
                                            <p:strVal val="#ppt_y"/>
                                          </p:val>
                                        </p:tav>
                                      </p:tavLst>
                                    </p:anim>
                                  </p:childTnLst>
                                </p:cTn>
                              </p:par>
                              <p:par>
                                <p:cTn id="52" presetID="2" presetClass="entr" presetSubtype="8" fill="hold" grpId="0" nodeType="withEffect">
                                  <p:stCondLst>
                                    <p:cond delay="0"/>
                                  </p:stCondLst>
                                  <p:childTnLst>
                                    <p:set>
                                      <p:cBhvr>
                                        <p:cTn id="53" dur="1" fill="hold">
                                          <p:stCondLst>
                                            <p:cond delay="0"/>
                                          </p:stCondLst>
                                        </p:cTn>
                                        <p:tgtEl>
                                          <p:spTgt spid="28"/>
                                        </p:tgtEl>
                                        <p:attrNameLst>
                                          <p:attrName>style.visibility</p:attrName>
                                        </p:attrNameLst>
                                      </p:cBhvr>
                                      <p:to>
                                        <p:strVal val="visible"/>
                                      </p:to>
                                    </p:set>
                                    <p:anim calcmode="lin" valueType="num">
                                      <p:cBhvr additive="base">
                                        <p:cTn id="54" dur="500" fill="hold"/>
                                        <p:tgtEl>
                                          <p:spTgt spid="28"/>
                                        </p:tgtEl>
                                        <p:attrNameLst>
                                          <p:attrName>ppt_x</p:attrName>
                                        </p:attrNameLst>
                                      </p:cBhvr>
                                      <p:tavLst>
                                        <p:tav tm="0">
                                          <p:val>
                                            <p:strVal val="0-#ppt_w/2"/>
                                          </p:val>
                                        </p:tav>
                                        <p:tav tm="100000">
                                          <p:val>
                                            <p:strVal val="#ppt_x"/>
                                          </p:val>
                                        </p:tav>
                                      </p:tavLst>
                                    </p:anim>
                                    <p:anim calcmode="lin" valueType="num">
                                      <p:cBhvr additive="base">
                                        <p:cTn id="55" dur="500" fill="hold"/>
                                        <p:tgtEl>
                                          <p:spTgt spid="28"/>
                                        </p:tgtEl>
                                        <p:attrNameLst>
                                          <p:attrName>ppt_y</p:attrName>
                                        </p:attrNameLst>
                                      </p:cBhvr>
                                      <p:tavLst>
                                        <p:tav tm="0">
                                          <p:val>
                                            <p:strVal val="#ppt_y"/>
                                          </p:val>
                                        </p:tav>
                                        <p:tav tm="100000">
                                          <p:val>
                                            <p:strVal val="#ppt_y"/>
                                          </p:val>
                                        </p:tav>
                                      </p:tavLst>
                                    </p:anim>
                                  </p:childTnLst>
                                </p:cTn>
                              </p:par>
                              <p:par>
                                <p:cTn id="56" presetID="2" presetClass="entr" presetSubtype="8" fill="hold" grpId="0" nodeType="withEffect">
                                  <p:stCondLst>
                                    <p:cond delay="0"/>
                                  </p:stCondLst>
                                  <p:childTnLst>
                                    <p:set>
                                      <p:cBhvr>
                                        <p:cTn id="57" dur="1" fill="hold">
                                          <p:stCondLst>
                                            <p:cond delay="0"/>
                                          </p:stCondLst>
                                        </p:cTn>
                                        <p:tgtEl>
                                          <p:spTgt spid="29"/>
                                        </p:tgtEl>
                                        <p:attrNameLst>
                                          <p:attrName>style.visibility</p:attrName>
                                        </p:attrNameLst>
                                      </p:cBhvr>
                                      <p:to>
                                        <p:strVal val="visible"/>
                                      </p:to>
                                    </p:set>
                                    <p:anim calcmode="lin" valueType="num">
                                      <p:cBhvr additive="base">
                                        <p:cTn id="58" dur="500" fill="hold"/>
                                        <p:tgtEl>
                                          <p:spTgt spid="29"/>
                                        </p:tgtEl>
                                        <p:attrNameLst>
                                          <p:attrName>ppt_x</p:attrName>
                                        </p:attrNameLst>
                                      </p:cBhvr>
                                      <p:tavLst>
                                        <p:tav tm="0">
                                          <p:val>
                                            <p:strVal val="0-#ppt_w/2"/>
                                          </p:val>
                                        </p:tav>
                                        <p:tav tm="100000">
                                          <p:val>
                                            <p:strVal val="#ppt_x"/>
                                          </p:val>
                                        </p:tav>
                                      </p:tavLst>
                                    </p:anim>
                                    <p:anim calcmode="lin" valueType="num">
                                      <p:cBhvr additive="base">
                                        <p:cTn id="59" dur="500" fill="hold"/>
                                        <p:tgtEl>
                                          <p:spTgt spid="29"/>
                                        </p:tgtEl>
                                        <p:attrNameLst>
                                          <p:attrName>ppt_y</p:attrName>
                                        </p:attrNameLst>
                                      </p:cBhvr>
                                      <p:tavLst>
                                        <p:tav tm="0">
                                          <p:val>
                                            <p:strVal val="#ppt_y"/>
                                          </p:val>
                                        </p:tav>
                                        <p:tav tm="100000">
                                          <p:val>
                                            <p:strVal val="#ppt_y"/>
                                          </p:val>
                                        </p:tav>
                                      </p:tavLst>
                                    </p:anim>
                                  </p:childTnLst>
                                </p:cTn>
                              </p:par>
                              <p:par>
                                <p:cTn id="60" presetID="2" presetClass="entr" presetSubtype="8" fill="hold" grpId="0" nodeType="withEffect">
                                  <p:stCondLst>
                                    <p:cond delay="0"/>
                                  </p:stCondLst>
                                  <p:childTnLst>
                                    <p:set>
                                      <p:cBhvr>
                                        <p:cTn id="61" dur="1" fill="hold">
                                          <p:stCondLst>
                                            <p:cond delay="0"/>
                                          </p:stCondLst>
                                        </p:cTn>
                                        <p:tgtEl>
                                          <p:spTgt spid="30"/>
                                        </p:tgtEl>
                                        <p:attrNameLst>
                                          <p:attrName>style.visibility</p:attrName>
                                        </p:attrNameLst>
                                      </p:cBhvr>
                                      <p:to>
                                        <p:strVal val="visible"/>
                                      </p:to>
                                    </p:set>
                                    <p:anim calcmode="lin" valueType="num">
                                      <p:cBhvr additive="base">
                                        <p:cTn id="62" dur="500" fill="hold"/>
                                        <p:tgtEl>
                                          <p:spTgt spid="30"/>
                                        </p:tgtEl>
                                        <p:attrNameLst>
                                          <p:attrName>ppt_x</p:attrName>
                                        </p:attrNameLst>
                                      </p:cBhvr>
                                      <p:tavLst>
                                        <p:tav tm="0">
                                          <p:val>
                                            <p:strVal val="0-#ppt_w/2"/>
                                          </p:val>
                                        </p:tav>
                                        <p:tav tm="100000">
                                          <p:val>
                                            <p:strVal val="#ppt_x"/>
                                          </p:val>
                                        </p:tav>
                                      </p:tavLst>
                                    </p:anim>
                                    <p:anim calcmode="lin" valueType="num">
                                      <p:cBhvr additive="base">
                                        <p:cTn id="63" dur="500" fill="hold"/>
                                        <p:tgtEl>
                                          <p:spTgt spid="3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nimBg="1"/>
      <p:bldP spid="9" grpId="0" bldLvl="0" animBg="1"/>
      <p:bldP spid="10" grpId="0" bldLvl="0" animBg="1"/>
      <p:bldP spid="12" grpId="0"/>
      <p:bldP spid="13" grpId="0"/>
      <p:bldP spid="27" grpId="0"/>
      <p:bldP spid="28" grpId="0"/>
      <p:bldP spid="29" grpId="0"/>
      <p:bldP spid="30"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8"/>
          <p:cNvSpPr txBox="1"/>
          <p:nvPr/>
        </p:nvSpPr>
        <p:spPr>
          <a:xfrm>
            <a:off x="4961885" y="510570"/>
            <a:ext cx="3495354" cy="457200"/>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r">
              <a:buNone/>
            </a:pPr>
            <a:r>
              <a:rPr lang="zh-CN" altLang="en-US" sz="2800" dirty="0" smtClean="0">
                <a:latin typeface="微软雅黑" panose="020B0503020204020204" charset="-122"/>
                <a:ea typeface="微软雅黑" panose="020B0503020204020204" charset="-122"/>
              </a:rPr>
              <a:t>安全性设计</a:t>
            </a:r>
            <a:endParaRPr lang="zh-CN" altLang="en-US" sz="2800" dirty="0" smtClean="0">
              <a:latin typeface="微软雅黑" panose="020B0503020204020204" charset="-122"/>
              <a:ea typeface="微软雅黑" panose="020B0503020204020204" charset="-122"/>
            </a:endParaRPr>
          </a:p>
        </p:txBody>
      </p:sp>
      <p:cxnSp>
        <p:nvCxnSpPr>
          <p:cNvPr id="7" name="Straight Connector 12"/>
          <p:cNvCxnSpPr/>
          <p:nvPr/>
        </p:nvCxnSpPr>
        <p:spPr>
          <a:xfrm>
            <a:off x="8456792" y="469156"/>
            <a:ext cx="0" cy="53949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Line 11"/>
          <p:cNvSpPr>
            <a:spLocks noChangeShapeType="1"/>
          </p:cNvSpPr>
          <p:nvPr/>
        </p:nvSpPr>
        <p:spPr bwMode="auto">
          <a:xfrm flipH="1" flipV="1">
            <a:off x="5750560" y="1995805"/>
            <a:ext cx="979170" cy="502285"/>
          </a:xfrm>
          <a:prstGeom prst="line">
            <a:avLst/>
          </a:prstGeom>
          <a:noFill/>
          <a:ln w="12700" cap="flat">
            <a:solidFill>
              <a:schemeClr val="accent3"/>
            </a:solidFill>
            <a:prstDash val="sysDash"/>
            <a:miter lim="800000"/>
            <a:headEnd type="none" w="med" len="med"/>
            <a:tailEnd type="triangle" w="lg" len="lg"/>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solidFill>
                <a:srgbClr val="080808"/>
              </a:solidFill>
            </a:endParaRPr>
          </a:p>
        </p:txBody>
      </p:sp>
      <p:sp>
        <p:nvSpPr>
          <p:cNvPr id="9" name="Line 12"/>
          <p:cNvSpPr>
            <a:spLocks noChangeShapeType="1"/>
          </p:cNvSpPr>
          <p:nvPr/>
        </p:nvSpPr>
        <p:spPr bwMode="auto">
          <a:xfrm flipH="1">
            <a:off x="5751195" y="3295650"/>
            <a:ext cx="1096645" cy="643890"/>
          </a:xfrm>
          <a:prstGeom prst="line">
            <a:avLst/>
          </a:prstGeom>
          <a:noFill/>
          <a:ln w="12700" cap="flat">
            <a:solidFill>
              <a:schemeClr val="accent3"/>
            </a:solidFill>
            <a:prstDash val="sysDash"/>
            <a:miter lim="800000"/>
            <a:headEnd type="none" w="med" len="med"/>
            <a:tailEnd type="triangle" w="lg" len="lg"/>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solidFill>
                <a:srgbClr val="080808"/>
              </a:solidFill>
            </a:endParaRPr>
          </a:p>
        </p:txBody>
      </p:sp>
      <p:sp>
        <p:nvSpPr>
          <p:cNvPr id="10" name="Line 13"/>
          <p:cNvSpPr>
            <a:spLocks noChangeShapeType="1"/>
          </p:cNvSpPr>
          <p:nvPr/>
        </p:nvSpPr>
        <p:spPr bwMode="auto">
          <a:xfrm flipH="1" flipV="1">
            <a:off x="5453380" y="2876550"/>
            <a:ext cx="1355725" cy="6985"/>
          </a:xfrm>
          <a:prstGeom prst="line">
            <a:avLst/>
          </a:prstGeom>
          <a:noFill/>
          <a:ln w="12700" cap="flat">
            <a:solidFill>
              <a:schemeClr val="accent3"/>
            </a:solidFill>
            <a:prstDash val="sysDash"/>
            <a:miter lim="800000"/>
            <a:headEnd type="none" w="med" len="med"/>
            <a:tailEnd type="triangle" w="lg" len="lg"/>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solidFill>
                <a:srgbClr val="080808"/>
              </a:solidFill>
            </a:endParaRPr>
          </a:p>
        </p:txBody>
      </p:sp>
      <p:sp>
        <p:nvSpPr>
          <p:cNvPr id="12" name="TextBox 52"/>
          <p:cNvSpPr txBox="1"/>
          <p:nvPr/>
        </p:nvSpPr>
        <p:spPr>
          <a:xfrm>
            <a:off x="1526540" y="1071245"/>
            <a:ext cx="2489200" cy="245745"/>
          </a:xfrm>
          <a:prstGeom prst="rect">
            <a:avLst/>
          </a:prstGeom>
          <a:noFill/>
        </p:spPr>
        <p:txBody>
          <a:bodyPr wrap="square" lIns="0" tIns="0" rIns="0" bIns="0" rtlCol="0">
            <a:spAutoFit/>
          </a:bodyPr>
          <a:lstStyle/>
          <a:p>
            <a:pPr algn="ctr"/>
            <a:r>
              <a:rPr lang="zh-CN" altLang="en-US" sz="1600" dirty="0" smtClean="0">
                <a:latin typeface="微软雅黑" panose="020B0503020204020204" charset="-122"/>
                <a:ea typeface="微软雅黑" panose="020B0503020204020204" charset="-122"/>
              </a:rPr>
              <a:t>视图控制</a:t>
            </a:r>
            <a:endParaRPr lang="zh-CN" altLang="en-US" sz="1600" dirty="0" smtClean="0">
              <a:latin typeface="微软雅黑" panose="020B0503020204020204" charset="-122"/>
              <a:ea typeface="微软雅黑" panose="020B0503020204020204" charset="-122"/>
            </a:endParaRPr>
          </a:p>
        </p:txBody>
      </p:sp>
      <p:sp>
        <p:nvSpPr>
          <p:cNvPr id="13" name="TextBox 53"/>
          <p:cNvSpPr txBox="1"/>
          <p:nvPr/>
        </p:nvSpPr>
        <p:spPr>
          <a:xfrm>
            <a:off x="1526540" y="1449705"/>
            <a:ext cx="2490470" cy="615315"/>
          </a:xfrm>
          <a:prstGeom prst="rect">
            <a:avLst/>
          </a:prstGeom>
          <a:noFill/>
        </p:spPr>
        <p:txBody>
          <a:bodyPr wrap="square" lIns="0" tIns="0" rIns="0" bIns="0" rtlCol="0">
            <a:spAutoFit/>
          </a:bodyPr>
          <a:lstStyle/>
          <a:p>
            <a:r>
              <a:rPr lang="zh-CN" altLang="en-US" sz="1000" dirty="0">
                <a:solidFill>
                  <a:schemeClr val="accent1"/>
                </a:solidFill>
                <a:latin typeface="微软雅黑" panose="020B0503020204020204" charset="-122"/>
                <a:ea typeface="微软雅黑" panose="020B0503020204020204" charset="-122"/>
              </a:rPr>
              <a:t>系统定义视图，为不同的用户定义不同的视图，把数据对象限制在一定的范围内， 通过视图机制把要保密的数据对无权用户隐藏起来。</a:t>
            </a:r>
            <a:endParaRPr lang="zh-CN" altLang="en-US" sz="1000" dirty="0">
              <a:solidFill>
                <a:schemeClr val="accent1"/>
              </a:solidFill>
              <a:latin typeface="微软雅黑" panose="020B0503020204020204" charset="-122"/>
              <a:ea typeface="微软雅黑" panose="020B0503020204020204" charset="-122"/>
            </a:endParaRPr>
          </a:p>
        </p:txBody>
      </p:sp>
      <p:grpSp>
        <p:nvGrpSpPr>
          <p:cNvPr id="15" name="组合 14"/>
          <p:cNvGrpSpPr/>
          <p:nvPr/>
        </p:nvGrpSpPr>
        <p:grpSpPr>
          <a:xfrm>
            <a:off x="6874273" y="2354320"/>
            <a:ext cx="1042444" cy="1044555"/>
            <a:chOff x="5315348" y="2380990"/>
            <a:chExt cx="1042444" cy="1044555"/>
          </a:xfrm>
        </p:grpSpPr>
        <p:sp>
          <p:nvSpPr>
            <p:cNvPr id="16" name="任意多边形 83"/>
            <p:cNvSpPr/>
            <p:nvPr/>
          </p:nvSpPr>
          <p:spPr bwMode="auto">
            <a:xfrm rot="16377237">
              <a:off x="5314292" y="2382045"/>
              <a:ext cx="1044555" cy="1042444"/>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solidFill>
              <a:schemeClr val="bg1"/>
            </a:soli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sz="3300" kern="0">
                <a:solidFill>
                  <a:srgbClr val="080808"/>
                </a:solidFill>
                <a:latin typeface="宋体" panose="02010600030101010101" pitchFamily="2" charset="-122"/>
                <a:ea typeface="宋体" panose="02010600030101010101" pitchFamily="2" charset="-122"/>
              </a:endParaRPr>
            </a:p>
          </p:txBody>
        </p:sp>
        <p:sp>
          <p:nvSpPr>
            <p:cNvPr id="17" name="TextBox 59"/>
            <p:cNvSpPr txBox="1"/>
            <p:nvPr/>
          </p:nvSpPr>
          <p:spPr>
            <a:xfrm>
              <a:off x="5387103" y="2630545"/>
              <a:ext cx="897890" cy="553720"/>
            </a:xfrm>
            <a:prstGeom prst="rect">
              <a:avLst/>
            </a:prstGeom>
            <a:noFill/>
          </p:spPr>
          <p:txBody>
            <a:bodyPr wrap="square" lIns="0" tIns="0" rIns="0" bIns="0" rtlCol="0">
              <a:spAutoFit/>
            </a:bodyPr>
            <a:lstStyle/>
            <a:p>
              <a:pPr algn="ctr"/>
              <a:r>
                <a:rPr lang="zh-CN" altLang="en-US" dirty="0" smtClean="0">
                  <a:solidFill>
                    <a:schemeClr val="accent2"/>
                  </a:solidFill>
                  <a:latin typeface="微软雅黑" panose="020B0503020204020204" charset="-122"/>
                  <a:ea typeface="微软雅黑" panose="020B0503020204020204" charset="-122"/>
                </a:rPr>
                <a:t>安全性设计</a:t>
              </a:r>
              <a:endParaRPr lang="zh-CN" altLang="en-US" dirty="0" smtClean="0">
                <a:solidFill>
                  <a:schemeClr val="accent2"/>
                </a:solidFill>
                <a:latin typeface="微软雅黑" panose="020B0503020204020204" charset="-122"/>
                <a:ea typeface="微软雅黑" panose="020B0503020204020204" charset="-122"/>
              </a:endParaRPr>
            </a:p>
          </p:txBody>
        </p:sp>
      </p:grpSp>
      <p:grpSp>
        <p:nvGrpSpPr>
          <p:cNvPr id="18" name="组合 17"/>
          <p:cNvGrpSpPr/>
          <p:nvPr/>
        </p:nvGrpSpPr>
        <p:grpSpPr>
          <a:xfrm>
            <a:off x="4416192" y="1255202"/>
            <a:ext cx="1036867" cy="665742"/>
            <a:chOff x="3078882" y="1266632"/>
            <a:chExt cx="1036867" cy="665742"/>
          </a:xfrm>
        </p:grpSpPr>
        <p:sp>
          <p:nvSpPr>
            <p:cNvPr id="19" name="椭圆 80"/>
            <p:cNvSpPr/>
            <p:nvPr/>
          </p:nvSpPr>
          <p:spPr bwMode="auto">
            <a:xfrm>
              <a:off x="3255801" y="1266632"/>
              <a:ext cx="664395" cy="665742"/>
            </a:xfrm>
            <a:prstGeom prst="ellipse">
              <a:avLst/>
            </a:prstGeom>
            <a:solidFill>
              <a:schemeClr val="tx1"/>
            </a:solidFill>
            <a:ln w="25400" cap="flat" cmpd="sng" algn="ctr">
              <a:noFill/>
              <a:prstDash val="solid"/>
            </a:ln>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sz="1200" kern="0" dirty="0">
                <a:solidFill>
                  <a:srgbClr val="080808"/>
                </a:solidFill>
                <a:latin typeface="宋体" panose="02010600030101010101" pitchFamily="2" charset="-122"/>
                <a:ea typeface="宋体" panose="02010600030101010101" pitchFamily="2" charset="-122"/>
              </a:endParaRPr>
            </a:p>
          </p:txBody>
        </p:sp>
        <p:sp>
          <p:nvSpPr>
            <p:cNvPr id="20" name="TextBox 60"/>
            <p:cNvSpPr txBox="1"/>
            <p:nvPr/>
          </p:nvSpPr>
          <p:spPr>
            <a:xfrm>
              <a:off x="3078882" y="1461433"/>
              <a:ext cx="1036867" cy="245745"/>
            </a:xfrm>
            <a:prstGeom prst="rect">
              <a:avLst/>
            </a:prstGeom>
            <a:noFill/>
          </p:spPr>
          <p:txBody>
            <a:bodyPr wrap="square" lIns="0" tIns="0" rIns="0" bIns="0" rtlCol="0">
              <a:spAutoFit/>
            </a:bodyPr>
            <a:lstStyle/>
            <a:p>
              <a:pPr algn="ctr"/>
              <a:r>
                <a:rPr lang="en-US" altLang="zh-CN" sz="1600" dirty="0" smtClean="0">
                  <a:solidFill>
                    <a:schemeClr val="accent2"/>
                  </a:solidFill>
                  <a:latin typeface="微软雅黑" panose="020B0503020204020204" charset="-122"/>
                  <a:ea typeface="微软雅黑" panose="020B0503020204020204" charset="-122"/>
                </a:rPr>
                <a:t>4</a:t>
              </a:r>
              <a:endParaRPr lang="en-US" altLang="zh-CN" sz="1600" dirty="0" smtClean="0">
                <a:solidFill>
                  <a:schemeClr val="accent2"/>
                </a:solidFill>
                <a:latin typeface="微软雅黑" panose="020B0503020204020204" charset="-122"/>
                <a:ea typeface="微软雅黑" panose="020B0503020204020204" charset="-122"/>
              </a:endParaRPr>
            </a:p>
          </p:txBody>
        </p:sp>
      </p:grpSp>
      <p:grpSp>
        <p:nvGrpSpPr>
          <p:cNvPr id="21" name="组合 20"/>
          <p:cNvGrpSpPr/>
          <p:nvPr/>
        </p:nvGrpSpPr>
        <p:grpSpPr>
          <a:xfrm>
            <a:off x="4220184" y="2534104"/>
            <a:ext cx="1036867" cy="691758"/>
            <a:chOff x="2572994" y="2603954"/>
            <a:chExt cx="1036867" cy="691758"/>
          </a:xfrm>
        </p:grpSpPr>
        <p:sp>
          <p:nvSpPr>
            <p:cNvPr id="22" name="椭圆 80"/>
            <p:cNvSpPr/>
            <p:nvPr/>
          </p:nvSpPr>
          <p:spPr bwMode="auto">
            <a:xfrm>
              <a:off x="2746251" y="2603954"/>
              <a:ext cx="690358" cy="691758"/>
            </a:xfrm>
            <a:prstGeom prst="ellipse">
              <a:avLst/>
            </a:prstGeom>
            <a:solidFill>
              <a:schemeClr val="bg2"/>
            </a:solidFill>
            <a:ln w="25400" cap="flat" cmpd="sng" algn="ctr">
              <a:noFill/>
              <a:prstDash val="solid"/>
            </a:ln>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sz="1200" kern="0" dirty="0">
                <a:solidFill>
                  <a:srgbClr val="080808"/>
                </a:solidFill>
                <a:latin typeface="宋体" panose="02010600030101010101" pitchFamily="2" charset="-122"/>
                <a:ea typeface="宋体" panose="02010600030101010101" pitchFamily="2" charset="-122"/>
              </a:endParaRPr>
            </a:p>
          </p:txBody>
        </p:sp>
        <p:sp>
          <p:nvSpPr>
            <p:cNvPr id="23" name="TextBox 61"/>
            <p:cNvSpPr txBox="1"/>
            <p:nvPr/>
          </p:nvSpPr>
          <p:spPr>
            <a:xfrm>
              <a:off x="2572994" y="2826722"/>
              <a:ext cx="1036867" cy="245745"/>
            </a:xfrm>
            <a:prstGeom prst="rect">
              <a:avLst/>
            </a:prstGeom>
            <a:noFill/>
          </p:spPr>
          <p:txBody>
            <a:bodyPr wrap="square" lIns="0" tIns="0" rIns="0" bIns="0" rtlCol="0">
              <a:spAutoFit/>
            </a:bodyPr>
            <a:lstStyle/>
            <a:p>
              <a:pPr algn="ctr"/>
              <a:r>
                <a:rPr lang="en-US" altLang="zh-CN" sz="1600" dirty="0" smtClean="0">
                  <a:solidFill>
                    <a:schemeClr val="accent2"/>
                  </a:solidFill>
                  <a:latin typeface="微软雅黑" panose="020B0503020204020204" charset="-122"/>
                  <a:ea typeface="微软雅黑" panose="020B0503020204020204" charset="-122"/>
                </a:rPr>
                <a:t>5</a:t>
              </a:r>
              <a:endParaRPr lang="en-US" altLang="zh-CN" sz="1600" dirty="0" smtClean="0">
                <a:solidFill>
                  <a:schemeClr val="accent2"/>
                </a:solidFill>
                <a:latin typeface="微软雅黑" panose="020B0503020204020204" charset="-122"/>
                <a:ea typeface="微软雅黑" panose="020B0503020204020204" charset="-122"/>
              </a:endParaRPr>
            </a:p>
          </p:txBody>
        </p:sp>
      </p:grpSp>
      <p:grpSp>
        <p:nvGrpSpPr>
          <p:cNvPr id="24" name="组合 23"/>
          <p:cNvGrpSpPr/>
          <p:nvPr/>
        </p:nvGrpSpPr>
        <p:grpSpPr>
          <a:xfrm>
            <a:off x="4416136" y="3721032"/>
            <a:ext cx="1036867" cy="665742"/>
            <a:chOff x="3218526" y="3839142"/>
            <a:chExt cx="1036867" cy="665742"/>
          </a:xfrm>
        </p:grpSpPr>
        <p:sp>
          <p:nvSpPr>
            <p:cNvPr id="25" name="椭圆 80"/>
            <p:cNvSpPr/>
            <p:nvPr/>
          </p:nvSpPr>
          <p:spPr bwMode="auto">
            <a:xfrm>
              <a:off x="3403549" y="3839142"/>
              <a:ext cx="664395" cy="665742"/>
            </a:xfrm>
            <a:prstGeom prst="ellipse">
              <a:avLst/>
            </a:prstGeom>
            <a:solidFill>
              <a:schemeClr val="tx2"/>
            </a:solidFill>
            <a:ln w="25400" cap="flat" cmpd="sng" algn="ctr">
              <a:noFill/>
              <a:prstDash val="solid"/>
            </a:ln>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sz="1200" kern="0" dirty="0">
                <a:solidFill>
                  <a:srgbClr val="080808"/>
                </a:solidFill>
                <a:latin typeface="宋体" panose="02010600030101010101" pitchFamily="2" charset="-122"/>
                <a:ea typeface="宋体" panose="02010600030101010101" pitchFamily="2" charset="-122"/>
              </a:endParaRPr>
            </a:p>
          </p:txBody>
        </p:sp>
        <p:sp>
          <p:nvSpPr>
            <p:cNvPr id="26" name="TextBox 62"/>
            <p:cNvSpPr txBox="1"/>
            <p:nvPr/>
          </p:nvSpPr>
          <p:spPr>
            <a:xfrm>
              <a:off x="3218526" y="4057787"/>
              <a:ext cx="1036867" cy="245745"/>
            </a:xfrm>
            <a:prstGeom prst="rect">
              <a:avLst/>
            </a:prstGeom>
            <a:noFill/>
          </p:spPr>
          <p:txBody>
            <a:bodyPr wrap="square" lIns="0" tIns="0" rIns="0" bIns="0" rtlCol="0">
              <a:spAutoFit/>
            </a:bodyPr>
            <a:lstStyle/>
            <a:p>
              <a:pPr algn="ctr"/>
              <a:r>
                <a:rPr lang="en-US" altLang="zh-CN" sz="1600" dirty="0" smtClean="0">
                  <a:solidFill>
                    <a:schemeClr val="accent2"/>
                  </a:solidFill>
                  <a:latin typeface="微软雅黑" panose="020B0503020204020204" charset="-122"/>
                  <a:ea typeface="微软雅黑" panose="020B0503020204020204" charset="-122"/>
                </a:rPr>
                <a:t>6</a:t>
              </a:r>
              <a:endParaRPr lang="en-US" altLang="zh-CN" sz="1600" dirty="0" smtClean="0">
                <a:solidFill>
                  <a:schemeClr val="accent2"/>
                </a:solidFill>
                <a:latin typeface="微软雅黑" panose="020B0503020204020204" charset="-122"/>
                <a:ea typeface="微软雅黑" panose="020B0503020204020204" charset="-122"/>
              </a:endParaRPr>
            </a:p>
          </p:txBody>
        </p:sp>
      </p:grpSp>
      <p:sp>
        <p:nvSpPr>
          <p:cNvPr id="27" name="TextBox 67"/>
          <p:cNvSpPr txBox="1"/>
          <p:nvPr/>
        </p:nvSpPr>
        <p:spPr>
          <a:xfrm>
            <a:off x="1725295" y="2358390"/>
            <a:ext cx="2164080" cy="245745"/>
          </a:xfrm>
          <a:prstGeom prst="rect">
            <a:avLst/>
          </a:prstGeom>
          <a:noFill/>
        </p:spPr>
        <p:txBody>
          <a:bodyPr wrap="square" lIns="0" tIns="0" rIns="0" bIns="0" rtlCol="0">
            <a:spAutoFit/>
          </a:bodyPr>
          <a:lstStyle/>
          <a:p>
            <a:pPr algn="ctr"/>
            <a:r>
              <a:rPr lang="zh-CN" altLang="en-US" sz="1600" dirty="0" smtClean="0">
                <a:solidFill>
                  <a:schemeClr val="bg2"/>
                </a:solidFill>
                <a:latin typeface="微软雅黑" panose="020B0503020204020204" charset="-122"/>
                <a:ea typeface="微软雅黑" panose="020B0503020204020204" charset="-122"/>
              </a:rPr>
              <a:t>信息存取控制</a:t>
            </a:r>
            <a:endParaRPr lang="zh-CN" altLang="en-US" sz="1600" dirty="0" smtClean="0">
              <a:solidFill>
                <a:schemeClr val="bg2"/>
              </a:solidFill>
              <a:latin typeface="微软雅黑" panose="020B0503020204020204" charset="-122"/>
              <a:ea typeface="微软雅黑" panose="020B0503020204020204" charset="-122"/>
            </a:endParaRPr>
          </a:p>
        </p:txBody>
      </p:sp>
      <p:sp>
        <p:nvSpPr>
          <p:cNvPr id="28" name="TextBox 68"/>
          <p:cNvSpPr txBox="1"/>
          <p:nvPr/>
        </p:nvSpPr>
        <p:spPr>
          <a:xfrm>
            <a:off x="1297305" y="2680335"/>
            <a:ext cx="3021330" cy="615315"/>
          </a:xfrm>
          <a:prstGeom prst="rect">
            <a:avLst/>
          </a:prstGeom>
          <a:noFill/>
        </p:spPr>
        <p:txBody>
          <a:bodyPr wrap="square" lIns="0" tIns="0" rIns="0" bIns="0" rtlCol="0">
            <a:spAutoFit/>
          </a:bodyPr>
          <a:lstStyle/>
          <a:p>
            <a:r>
              <a:rPr lang="zh-CN" altLang="en-US" sz="1000" dirty="0">
                <a:solidFill>
                  <a:schemeClr val="accent1"/>
                </a:solidFill>
                <a:latin typeface="微软雅黑" panose="020B0503020204020204" charset="-122"/>
                <a:ea typeface="微软雅黑" panose="020B0503020204020204" charset="-122"/>
              </a:rPr>
              <a:t>后期开发过后时间充裕的化进行对数据库中有关表和字段信息的加密、解密。初步决定采用用对称加密算法中的分组密码算法DES实现。如果有更进一步的健壮性要求，采用三重DES、IDEA等加密算法。</a:t>
            </a:r>
            <a:endParaRPr lang="zh-CN" altLang="en-US" sz="1000" dirty="0">
              <a:solidFill>
                <a:schemeClr val="accent1"/>
              </a:solidFill>
              <a:latin typeface="微软雅黑" panose="020B0503020204020204" charset="-122"/>
              <a:ea typeface="微软雅黑" panose="020B0503020204020204" charset="-122"/>
            </a:endParaRPr>
          </a:p>
        </p:txBody>
      </p:sp>
      <p:sp>
        <p:nvSpPr>
          <p:cNvPr id="29" name="TextBox 69"/>
          <p:cNvSpPr txBox="1"/>
          <p:nvPr/>
        </p:nvSpPr>
        <p:spPr>
          <a:xfrm>
            <a:off x="2152650" y="3424555"/>
            <a:ext cx="1310640" cy="245745"/>
          </a:xfrm>
          <a:prstGeom prst="rect">
            <a:avLst/>
          </a:prstGeom>
          <a:noFill/>
        </p:spPr>
        <p:txBody>
          <a:bodyPr wrap="square" lIns="0" tIns="0" rIns="0" bIns="0" rtlCol="0">
            <a:spAutoFit/>
          </a:bodyPr>
          <a:lstStyle/>
          <a:p>
            <a:pPr algn="ctr"/>
            <a:r>
              <a:rPr lang="zh-CN" altLang="en-US" sz="1600" dirty="0" smtClean="0">
                <a:solidFill>
                  <a:schemeClr val="tx2"/>
                </a:solidFill>
                <a:latin typeface="微软雅黑" panose="020B0503020204020204" charset="-122"/>
                <a:ea typeface="微软雅黑" panose="020B0503020204020204" charset="-122"/>
              </a:rPr>
              <a:t>保密安全设置</a:t>
            </a:r>
            <a:endParaRPr lang="zh-CN" altLang="en-US" sz="1600" dirty="0" smtClean="0">
              <a:solidFill>
                <a:schemeClr val="tx2"/>
              </a:solidFill>
              <a:latin typeface="微软雅黑" panose="020B0503020204020204" charset="-122"/>
              <a:ea typeface="微软雅黑" panose="020B0503020204020204" charset="-122"/>
            </a:endParaRPr>
          </a:p>
        </p:txBody>
      </p:sp>
      <p:sp>
        <p:nvSpPr>
          <p:cNvPr id="30" name="TextBox 70"/>
          <p:cNvSpPr txBox="1"/>
          <p:nvPr/>
        </p:nvSpPr>
        <p:spPr>
          <a:xfrm>
            <a:off x="1198880" y="3797300"/>
            <a:ext cx="3217545" cy="768985"/>
          </a:xfrm>
          <a:prstGeom prst="rect">
            <a:avLst/>
          </a:prstGeom>
          <a:noFill/>
        </p:spPr>
        <p:txBody>
          <a:bodyPr wrap="square" lIns="0" tIns="0" rIns="0" bIns="0" rtlCol="0">
            <a:spAutoFit/>
          </a:bodyPr>
          <a:lstStyle/>
          <a:p>
            <a:r>
              <a:rPr lang="zh-CN" altLang="en-US" sz="1000" dirty="0">
                <a:solidFill>
                  <a:schemeClr val="accent1"/>
                </a:solidFill>
                <a:latin typeface="微软雅黑" panose="020B0503020204020204" charset="-122"/>
                <a:ea typeface="微软雅黑" panose="020B0503020204020204" charset="-122"/>
              </a:rPr>
              <a:t>后台设置拦截器防止同一IP在短时间内进行大量的恶意请求，造成服务器资源紧张，瘫痪的现象。</a:t>
            </a:r>
            <a:endParaRPr lang="zh-CN" altLang="en-US" sz="1000" dirty="0">
              <a:solidFill>
                <a:schemeClr val="accent1"/>
              </a:solidFill>
              <a:latin typeface="微软雅黑" panose="020B0503020204020204" charset="-122"/>
              <a:ea typeface="微软雅黑" panose="020B0503020204020204" charset="-122"/>
            </a:endParaRPr>
          </a:p>
          <a:p>
            <a:r>
              <a:rPr lang="zh-CN" altLang="en-US" sz="1000" dirty="0">
                <a:solidFill>
                  <a:schemeClr val="accent1"/>
                </a:solidFill>
                <a:latin typeface="微软雅黑" panose="020B0503020204020204" charset="-122"/>
                <a:ea typeface="微软雅黑" panose="020B0503020204020204" charset="-122"/>
              </a:rPr>
              <a:t>后端设置过滤机制，使用过滤器对没有注册登录用户的请求进行拦截，不予放行，防止非法用户恶意操作，只有经过常规途径注册并登录的用户才能使用系统。</a:t>
            </a:r>
            <a:endParaRPr lang="zh-CN" altLang="en-US" sz="1000" dirty="0">
              <a:solidFill>
                <a:schemeClr val="accent1"/>
              </a:solidFill>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500" fill="hold"/>
                                        <p:tgtEl>
                                          <p:spTgt spid="15"/>
                                        </p:tgtEl>
                                        <p:attrNameLst>
                                          <p:attrName>ppt_w</p:attrName>
                                        </p:attrNameLst>
                                      </p:cBhvr>
                                      <p:tavLst>
                                        <p:tav tm="0">
                                          <p:val>
                                            <p:fltVal val="0"/>
                                          </p:val>
                                        </p:tav>
                                        <p:tav tm="100000">
                                          <p:val>
                                            <p:strVal val="#ppt_w"/>
                                          </p:val>
                                        </p:tav>
                                      </p:tavLst>
                                    </p:anim>
                                    <p:anim calcmode="lin" valueType="num">
                                      <p:cBhvr>
                                        <p:cTn id="8" dur="500" fill="hold"/>
                                        <p:tgtEl>
                                          <p:spTgt spid="15"/>
                                        </p:tgtEl>
                                        <p:attrNameLst>
                                          <p:attrName>ppt_h</p:attrName>
                                        </p:attrNameLst>
                                      </p:cBhvr>
                                      <p:tavLst>
                                        <p:tav tm="0">
                                          <p:val>
                                            <p:fltVal val="0"/>
                                          </p:val>
                                        </p:tav>
                                        <p:tav tm="100000">
                                          <p:val>
                                            <p:strVal val="#ppt_h"/>
                                          </p:val>
                                        </p:tav>
                                      </p:tavLst>
                                    </p:anim>
                                    <p:animEffect transition="in" filter="fade">
                                      <p:cBhvr>
                                        <p:cTn id="9" dur="500"/>
                                        <p:tgtEl>
                                          <p:spTgt spid="15"/>
                                        </p:tgtEl>
                                      </p:cBhvr>
                                    </p:animEffect>
                                  </p:childTnLst>
                                </p:cTn>
                              </p:par>
                            </p:childTnLst>
                          </p:cTn>
                        </p:par>
                        <p:par>
                          <p:cTn id="10" fill="hold">
                            <p:stCondLst>
                              <p:cond delay="500"/>
                            </p:stCondLst>
                            <p:childTnLst>
                              <p:par>
                                <p:cTn id="11" presetID="22" presetClass="entr" presetSubtype="2" fill="hold" grpId="0" nodeType="after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ipe(right)">
                                      <p:cBhvr>
                                        <p:cTn id="13" dur="500"/>
                                        <p:tgtEl>
                                          <p:spTgt spid="8"/>
                                        </p:tgtEl>
                                      </p:cBhvr>
                                    </p:animEffect>
                                  </p:childTnLst>
                                </p:cTn>
                              </p:par>
                              <p:par>
                                <p:cTn id="14" presetID="22" presetClass="entr" presetSubtype="2"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wipe(right)">
                                      <p:cBhvr>
                                        <p:cTn id="16" dur="500"/>
                                        <p:tgtEl>
                                          <p:spTgt spid="10"/>
                                        </p:tgtEl>
                                      </p:cBhvr>
                                    </p:animEffect>
                                  </p:childTnLst>
                                </p:cTn>
                              </p:par>
                              <p:par>
                                <p:cTn id="17" presetID="22" presetClass="entr" presetSubtype="2"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wipe(right)">
                                      <p:cBhvr>
                                        <p:cTn id="19" dur="500"/>
                                        <p:tgtEl>
                                          <p:spTgt spid="9"/>
                                        </p:tgtEl>
                                      </p:cBhvr>
                                    </p:animEffect>
                                  </p:childTnLst>
                                </p:cTn>
                              </p:par>
                            </p:childTnLst>
                          </p:cTn>
                        </p:par>
                        <p:par>
                          <p:cTn id="20" fill="hold">
                            <p:stCondLst>
                              <p:cond delay="1000"/>
                            </p:stCondLst>
                            <p:childTnLst>
                              <p:par>
                                <p:cTn id="21" presetID="53" presetClass="entr" presetSubtype="16" fill="hold" nodeType="afterEffect">
                                  <p:stCondLst>
                                    <p:cond delay="0"/>
                                  </p:stCondLst>
                                  <p:childTnLst>
                                    <p:set>
                                      <p:cBhvr>
                                        <p:cTn id="22" dur="1" fill="hold">
                                          <p:stCondLst>
                                            <p:cond delay="0"/>
                                          </p:stCondLst>
                                        </p:cTn>
                                        <p:tgtEl>
                                          <p:spTgt spid="18"/>
                                        </p:tgtEl>
                                        <p:attrNameLst>
                                          <p:attrName>style.visibility</p:attrName>
                                        </p:attrNameLst>
                                      </p:cBhvr>
                                      <p:to>
                                        <p:strVal val="visible"/>
                                      </p:to>
                                    </p:set>
                                    <p:anim calcmode="lin" valueType="num">
                                      <p:cBhvr>
                                        <p:cTn id="23" dur="500" fill="hold"/>
                                        <p:tgtEl>
                                          <p:spTgt spid="18"/>
                                        </p:tgtEl>
                                        <p:attrNameLst>
                                          <p:attrName>ppt_w</p:attrName>
                                        </p:attrNameLst>
                                      </p:cBhvr>
                                      <p:tavLst>
                                        <p:tav tm="0">
                                          <p:val>
                                            <p:fltVal val="0"/>
                                          </p:val>
                                        </p:tav>
                                        <p:tav tm="100000">
                                          <p:val>
                                            <p:strVal val="#ppt_w"/>
                                          </p:val>
                                        </p:tav>
                                      </p:tavLst>
                                    </p:anim>
                                    <p:anim calcmode="lin" valueType="num">
                                      <p:cBhvr>
                                        <p:cTn id="24" dur="500" fill="hold"/>
                                        <p:tgtEl>
                                          <p:spTgt spid="18"/>
                                        </p:tgtEl>
                                        <p:attrNameLst>
                                          <p:attrName>ppt_h</p:attrName>
                                        </p:attrNameLst>
                                      </p:cBhvr>
                                      <p:tavLst>
                                        <p:tav tm="0">
                                          <p:val>
                                            <p:fltVal val="0"/>
                                          </p:val>
                                        </p:tav>
                                        <p:tav tm="100000">
                                          <p:val>
                                            <p:strVal val="#ppt_h"/>
                                          </p:val>
                                        </p:tav>
                                      </p:tavLst>
                                    </p:anim>
                                    <p:animEffect transition="in" filter="fade">
                                      <p:cBhvr>
                                        <p:cTn id="25" dur="500"/>
                                        <p:tgtEl>
                                          <p:spTgt spid="18"/>
                                        </p:tgtEl>
                                      </p:cBhvr>
                                    </p:animEffect>
                                  </p:childTnLst>
                                </p:cTn>
                              </p:par>
                            </p:childTnLst>
                          </p:cTn>
                        </p:par>
                        <p:par>
                          <p:cTn id="26" fill="hold">
                            <p:stCondLst>
                              <p:cond delay="1500"/>
                            </p:stCondLst>
                            <p:childTnLst>
                              <p:par>
                                <p:cTn id="27" presetID="53" presetClass="entr" presetSubtype="16" fill="hold" nodeType="afterEffect">
                                  <p:stCondLst>
                                    <p:cond delay="0"/>
                                  </p:stCondLst>
                                  <p:childTnLst>
                                    <p:set>
                                      <p:cBhvr>
                                        <p:cTn id="28" dur="1" fill="hold">
                                          <p:stCondLst>
                                            <p:cond delay="0"/>
                                          </p:stCondLst>
                                        </p:cTn>
                                        <p:tgtEl>
                                          <p:spTgt spid="21"/>
                                        </p:tgtEl>
                                        <p:attrNameLst>
                                          <p:attrName>style.visibility</p:attrName>
                                        </p:attrNameLst>
                                      </p:cBhvr>
                                      <p:to>
                                        <p:strVal val="visible"/>
                                      </p:to>
                                    </p:set>
                                    <p:anim calcmode="lin" valueType="num">
                                      <p:cBhvr>
                                        <p:cTn id="29" dur="500" fill="hold"/>
                                        <p:tgtEl>
                                          <p:spTgt spid="21"/>
                                        </p:tgtEl>
                                        <p:attrNameLst>
                                          <p:attrName>ppt_w</p:attrName>
                                        </p:attrNameLst>
                                      </p:cBhvr>
                                      <p:tavLst>
                                        <p:tav tm="0">
                                          <p:val>
                                            <p:fltVal val="0"/>
                                          </p:val>
                                        </p:tav>
                                        <p:tav tm="100000">
                                          <p:val>
                                            <p:strVal val="#ppt_w"/>
                                          </p:val>
                                        </p:tav>
                                      </p:tavLst>
                                    </p:anim>
                                    <p:anim calcmode="lin" valueType="num">
                                      <p:cBhvr>
                                        <p:cTn id="30" dur="500" fill="hold"/>
                                        <p:tgtEl>
                                          <p:spTgt spid="21"/>
                                        </p:tgtEl>
                                        <p:attrNameLst>
                                          <p:attrName>ppt_h</p:attrName>
                                        </p:attrNameLst>
                                      </p:cBhvr>
                                      <p:tavLst>
                                        <p:tav tm="0">
                                          <p:val>
                                            <p:fltVal val="0"/>
                                          </p:val>
                                        </p:tav>
                                        <p:tav tm="100000">
                                          <p:val>
                                            <p:strVal val="#ppt_h"/>
                                          </p:val>
                                        </p:tav>
                                      </p:tavLst>
                                    </p:anim>
                                    <p:animEffect transition="in" filter="fade">
                                      <p:cBhvr>
                                        <p:cTn id="31" dur="500"/>
                                        <p:tgtEl>
                                          <p:spTgt spid="21"/>
                                        </p:tgtEl>
                                      </p:cBhvr>
                                    </p:animEffect>
                                  </p:childTnLst>
                                </p:cTn>
                              </p:par>
                            </p:childTnLst>
                          </p:cTn>
                        </p:par>
                        <p:par>
                          <p:cTn id="32" fill="hold">
                            <p:stCondLst>
                              <p:cond delay="2000"/>
                            </p:stCondLst>
                            <p:childTnLst>
                              <p:par>
                                <p:cTn id="33" presetID="53" presetClass="entr" presetSubtype="16" fill="hold" nodeType="afterEffect">
                                  <p:stCondLst>
                                    <p:cond delay="0"/>
                                  </p:stCondLst>
                                  <p:childTnLst>
                                    <p:set>
                                      <p:cBhvr>
                                        <p:cTn id="34" dur="1" fill="hold">
                                          <p:stCondLst>
                                            <p:cond delay="0"/>
                                          </p:stCondLst>
                                        </p:cTn>
                                        <p:tgtEl>
                                          <p:spTgt spid="24"/>
                                        </p:tgtEl>
                                        <p:attrNameLst>
                                          <p:attrName>style.visibility</p:attrName>
                                        </p:attrNameLst>
                                      </p:cBhvr>
                                      <p:to>
                                        <p:strVal val="visible"/>
                                      </p:to>
                                    </p:set>
                                    <p:anim calcmode="lin" valueType="num">
                                      <p:cBhvr>
                                        <p:cTn id="35" dur="500" fill="hold"/>
                                        <p:tgtEl>
                                          <p:spTgt spid="24"/>
                                        </p:tgtEl>
                                        <p:attrNameLst>
                                          <p:attrName>ppt_w</p:attrName>
                                        </p:attrNameLst>
                                      </p:cBhvr>
                                      <p:tavLst>
                                        <p:tav tm="0">
                                          <p:val>
                                            <p:fltVal val="0"/>
                                          </p:val>
                                        </p:tav>
                                        <p:tav tm="100000">
                                          <p:val>
                                            <p:strVal val="#ppt_w"/>
                                          </p:val>
                                        </p:tav>
                                      </p:tavLst>
                                    </p:anim>
                                    <p:anim calcmode="lin" valueType="num">
                                      <p:cBhvr>
                                        <p:cTn id="36" dur="500" fill="hold"/>
                                        <p:tgtEl>
                                          <p:spTgt spid="24"/>
                                        </p:tgtEl>
                                        <p:attrNameLst>
                                          <p:attrName>ppt_h</p:attrName>
                                        </p:attrNameLst>
                                      </p:cBhvr>
                                      <p:tavLst>
                                        <p:tav tm="0">
                                          <p:val>
                                            <p:fltVal val="0"/>
                                          </p:val>
                                        </p:tav>
                                        <p:tav tm="100000">
                                          <p:val>
                                            <p:strVal val="#ppt_h"/>
                                          </p:val>
                                        </p:tav>
                                      </p:tavLst>
                                    </p:anim>
                                    <p:animEffect transition="in" filter="fade">
                                      <p:cBhvr>
                                        <p:cTn id="37" dur="500"/>
                                        <p:tgtEl>
                                          <p:spTgt spid="24"/>
                                        </p:tgtEl>
                                      </p:cBhvr>
                                    </p:animEffect>
                                  </p:childTnLst>
                                </p:cTn>
                              </p:par>
                            </p:childTnLst>
                          </p:cTn>
                        </p:par>
                      </p:childTnLst>
                    </p:cTn>
                  </p:par>
                  <p:par>
                    <p:cTn id="38" fill="hold">
                      <p:stCondLst>
                        <p:cond delay="indefinite"/>
                      </p:stCondLst>
                      <p:childTnLst>
                        <p:par>
                          <p:cTn id="39" fill="hold">
                            <p:stCondLst>
                              <p:cond delay="0"/>
                            </p:stCondLst>
                            <p:childTnLst>
                              <p:par>
                                <p:cTn id="40" presetID="2" presetClass="entr" presetSubtype="8" fill="hold" grpId="0" nodeType="clickEffect">
                                  <p:stCondLst>
                                    <p:cond delay="0"/>
                                  </p:stCondLst>
                                  <p:childTnLst>
                                    <p:set>
                                      <p:cBhvr>
                                        <p:cTn id="41" dur="1" fill="hold">
                                          <p:stCondLst>
                                            <p:cond delay="0"/>
                                          </p:stCondLst>
                                        </p:cTn>
                                        <p:tgtEl>
                                          <p:spTgt spid="12"/>
                                        </p:tgtEl>
                                        <p:attrNameLst>
                                          <p:attrName>style.visibility</p:attrName>
                                        </p:attrNameLst>
                                      </p:cBhvr>
                                      <p:to>
                                        <p:strVal val="visible"/>
                                      </p:to>
                                    </p:set>
                                    <p:anim calcmode="lin" valueType="num">
                                      <p:cBhvr additive="base">
                                        <p:cTn id="42" dur="500" fill="hold"/>
                                        <p:tgtEl>
                                          <p:spTgt spid="12"/>
                                        </p:tgtEl>
                                        <p:attrNameLst>
                                          <p:attrName>ppt_x</p:attrName>
                                        </p:attrNameLst>
                                      </p:cBhvr>
                                      <p:tavLst>
                                        <p:tav tm="0">
                                          <p:val>
                                            <p:strVal val="0-#ppt_w/2"/>
                                          </p:val>
                                        </p:tav>
                                        <p:tav tm="100000">
                                          <p:val>
                                            <p:strVal val="#ppt_x"/>
                                          </p:val>
                                        </p:tav>
                                      </p:tavLst>
                                    </p:anim>
                                    <p:anim calcmode="lin" valueType="num">
                                      <p:cBhvr additive="base">
                                        <p:cTn id="43" dur="500" fill="hold"/>
                                        <p:tgtEl>
                                          <p:spTgt spid="12"/>
                                        </p:tgtEl>
                                        <p:attrNameLst>
                                          <p:attrName>ppt_y</p:attrName>
                                        </p:attrNameLst>
                                      </p:cBhvr>
                                      <p:tavLst>
                                        <p:tav tm="0">
                                          <p:val>
                                            <p:strVal val="#ppt_y"/>
                                          </p:val>
                                        </p:tav>
                                        <p:tav tm="100000">
                                          <p:val>
                                            <p:strVal val="#ppt_y"/>
                                          </p:val>
                                        </p:tav>
                                      </p:tavLst>
                                    </p:anim>
                                  </p:childTnLst>
                                </p:cTn>
                              </p:par>
                              <p:par>
                                <p:cTn id="44" presetID="2" presetClass="entr" presetSubtype="8" fill="hold" grpId="0" nodeType="withEffect">
                                  <p:stCondLst>
                                    <p:cond delay="0"/>
                                  </p:stCondLst>
                                  <p:childTnLst>
                                    <p:set>
                                      <p:cBhvr>
                                        <p:cTn id="45" dur="1" fill="hold">
                                          <p:stCondLst>
                                            <p:cond delay="0"/>
                                          </p:stCondLst>
                                        </p:cTn>
                                        <p:tgtEl>
                                          <p:spTgt spid="13"/>
                                        </p:tgtEl>
                                        <p:attrNameLst>
                                          <p:attrName>style.visibility</p:attrName>
                                        </p:attrNameLst>
                                      </p:cBhvr>
                                      <p:to>
                                        <p:strVal val="visible"/>
                                      </p:to>
                                    </p:set>
                                    <p:anim calcmode="lin" valueType="num">
                                      <p:cBhvr additive="base">
                                        <p:cTn id="46" dur="500" fill="hold"/>
                                        <p:tgtEl>
                                          <p:spTgt spid="13"/>
                                        </p:tgtEl>
                                        <p:attrNameLst>
                                          <p:attrName>ppt_x</p:attrName>
                                        </p:attrNameLst>
                                      </p:cBhvr>
                                      <p:tavLst>
                                        <p:tav tm="0">
                                          <p:val>
                                            <p:strVal val="0-#ppt_w/2"/>
                                          </p:val>
                                        </p:tav>
                                        <p:tav tm="100000">
                                          <p:val>
                                            <p:strVal val="#ppt_x"/>
                                          </p:val>
                                        </p:tav>
                                      </p:tavLst>
                                    </p:anim>
                                    <p:anim calcmode="lin" valueType="num">
                                      <p:cBhvr additive="base">
                                        <p:cTn id="47" dur="500" fill="hold"/>
                                        <p:tgtEl>
                                          <p:spTgt spid="13"/>
                                        </p:tgtEl>
                                        <p:attrNameLst>
                                          <p:attrName>ppt_y</p:attrName>
                                        </p:attrNameLst>
                                      </p:cBhvr>
                                      <p:tavLst>
                                        <p:tav tm="0">
                                          <p:val>
                                            <p:strVal val="#ppt_y"/>
                                          </p:val>
                                        </p:tav>
                                        <p:tav tm="100000">
                                          <p:val>
                                            <p:strVal val="#ppt_y"/>
                                          </p:val>
                                        </p:tav>
                                      </p:tavLst>
                                    </p:anim>
                                  </p:childTnLst>
                                </p:cTn>
                              </p:par>
                              <p:par>
                                <p:cTn id="48" presetID="2" presetClass="entr" presetSubtype="8" fill="hold" grpId="0" nodeType="withEffect">
                                  <p:stCondLst>
                                    <p:cond delay="0"/>
                                  </p:stCondLst>
                                  <p:childTnLst>
                                    <p:set>
                                      <p:cBhvr>
                                        <p:cTn id="49" dur="1" fill="hold">
                                          <p:stCondLst>
                                            <p:cond delay="0"/>
                                          </p:stCondLst>
                                        </p:cTn>
                                        <p:tgtEl>
                                          <p:spTgt spid="27"/>
                                        </p:tgtEl>
                                        <p:attrNameLst>
                                          <p:attrName>style.visibility</p:attrName>
                                        </p:attrNameLst>
                                      </p:cBhvr>
                                      <p:to>
                                        <p:strVal val="visible"/>
                                      </p:to>
                                    </p:set>
                                    <p:anim calcmode="lin" valueType="num">
                                      <p:cBhvr additive="base">
                                        <p:cTn id="50" dur="500" fill="hold"/>
                                        <p:tgtEl>
                                          <p:spTgt spid="27"/>
                                        </p:tgtEl>
                                        <p:attrNameLst>
                                          <p:attrName>ppt_x</p:attrName>
                                        </p:attrNameLst>
                                      </p:cBhvr>
                                      <p:tavLst>
                                        <p:tav tm="0">
                                          <p:val>
                                            <p:strVal val="0-#ppt_w/2"/>
                                          </p:val>
                                        </p:tav>
                                        <p:tav tm="100000">
                                          <p:val>
                                            <p:strVal val="#ppt_x"/>
                                          </p:val>
                                        </p:tav>
                                      </p:tavLst>
                                    </p:anim>
                                    <p:anim calcmode="lin" valueType="num">
                                      <p:cBhvr additive="base">
                                        <p:cTn id="51" dur="500" fill="hold"/>
                                        <p:tgtEl>
                                          <p:spTgt spid="27"/>
                                        </p:tgtEl>
                                        <p:attrNameLst>
                                          <p:attrName>ppt_y</p:attrName>
                                        </p:attrNameLst>
                                      </p:cBhvr>
                                      <p:tavLst>
                                        <p:tav tm="0">
                                          <p:val>
                                            <p:strVal val="#ppt_y"/>
                                          </p:val>
                                        </p:tav>
                                        <p:tav tm="100000">
                                          <p:val>
                                            <p:strVal val="#ppt_y"/>
                                          </p:val>
                                        </p:tav>
                                      </p:tavLst>
                                    </p:anim>
                                  </p:childTnLst>
                                </p:cTn>
                              </p:par>
                              <p:par>
                                <p:cTn id="52" presetID="2" presetClass="entr" presetSubtype="8" fill="hold" grpId="0" nodeType="withEffect">
                                  <p:stCondLst>
                                    <p:cond delay="0"/>
                                  </p:stCondLst>
                                  <p:childTnLst>
                                    <p:set>
                                      <p:cBhvr>
                                        <p:cTn id="53" dur="1" fill="hold">
                                          <p:stCondLst>
                                            <p:cond delay="0"/>
                                          </p:stCondLst>
                                        </p:cTn>
                                        <p:tgtEl>
                                          <p:spTgt spid="28"/>
                                        </p:tgtEl>
                                        <p:attrNameLst>
                                          <p:attrName>style.visibility</p:attrName>
                                        </p:attrNameLst>
                                      </p:cBhvr>
                                      <p:to>
                                        <p:strVal val="visible"/>
                                      </p:to>
                                    </p:set>
                                    <p:anim calcmode="lin" valueType="num">
                                      <p:cBhvr additive="base">
                                        <p:cTn id="54" dur="500" fill="hold"/>
                                        <p:tgtEl>
                                          <p:spTgt spid="28"/>
                                        </p:tgtEl>
                                        <p:attrNameLst>
                                          <p:attrName>ppt_x</p:attrName>
                                        </p:attrNameLst>
                                      </p:cBhvr>
                                      <p:tavLst>
                                        <p:tav tm="0">
                                          <p:val>
                                            <p:strVal val="0-#ppt_w/2"/>
                                          </p:val>
                                        </p:tav>
                                        <p:tav tm="100000">
                                          <p:val>
                                            <p:strVal val="#ppt_x"/>
                                          </p:val>
                                        </p:tav>
                                      </p:tavLst>
                                    </p:anim>
                                    <p:anim calcmode="lin" valueType="num">
                                      <p:cBhvr additive="base">
                                        <p:cTn id="55" dur="500" fill="hold"/>
                                        <p:tgtEl>
                                          <p:spTgt spid="28"/>
                                        </p:tgtEl>
                                        <p:attrNameLst>
                                          <p:attrName>ppt_y</p:attrName>
                                        </p:attrNameLst>
                                      </p:cBhvr>
                                      <p:tavLst>
                                        <p:tav tm="0">
                                          <p:val>
                                            <p:strVal val="#ppt_y"/>
                                          </p:val>
                                        </p:tav>
                                        <p:tav tm="100000">
                                          <p:val>
                                            <p:strVal val="#ppt_y"/>
                                          </p:val>
                                        </p:tav>
                                      </p:tavLst>
                                    </p:anim>
                                  </p:childTnLst>
                                </p:cTn>
                              </p:par>
                              <p:par>
                                <p:cTn id="56" presetID="2" presetClass="entr" presetSubtype="8" fill="hold" grpId="0" nodeType="withEffect">
                                  <p:stCondLst>
                                    <p:cond delay="0"/>
                                  </p:stCondLst>
                                  <p:childTnLst>
                                    <p:set>
                                      <p:cBhvr>
                                        <p:cTn id="57" dur="1" fill="hold">
                                          <p:stCondLst>
                                            <p:cond delay="0"/>
                                          </p:stCondLst>
                                        </p:cTn>
                                        <p:tgtEl>
                                          <p:spTgt spid="29"/>
                                        </p:tgtEl>
                                        <p:attrNameLst>
                                          <p:attrName>style.visibility</p:attrName>
                                        </p:attrNameLst>
                                      </p:cBhvr>
                                      <p:to>
                                        <p:strVal val="visible"/>
                                      </p:to>
                                    </p:set>
                                    <p:anim calcmode="lin" valueType="num">
                                      <p:cBhvr additive="base">
                                        <p:cTn id="58" dur="500" fill="hold"/>
                                        <p:tgtEl>
                                          <p:spTgt spid="29"/>
                                        </p:tgtEl>
                                        <p:attrNameLst>
                                          <p:attrName>ppt_x</p:attrName>
                                        </p:attrNameLst>
                                      </p:cBhvr>
                                      <p:tavLst>
                                        <p:tav tm="0">
                                          <p:val>
                                            <p:strVal val="0-#ppt_w/2"/>
                                          </p:val>
                                        </p:tav>
                                        <p:tav tm="100000">
                                          <p:val>
                                            <p:strVal val="#ppt_x"/>
                                          </p:val>
                                        </p:tav>
                                      </p:tavLst>
                                    </p:anim>
                                    <p:anim calcmode="lin" valueType="num">
                                      <p:cBhvr additive="base">
                                        <p:cTn id="59" dur="500" fill="hold"/>
                                        <p:tgtEl>
                                          <p:spTgt spid="29"/>
                                        </p:tgtEl>
                                        <p:attrNameLst>
                                          <p:attrName>ppt_y</p:attrName>
                                        </p:attrNameLst>
                                      </p:cBhvr>
                                      <p:tavLst>
                                        <p:tav tm="0">
                                          <p:val>
                                            <p:strVal val="#ppt_y"/>
                                          </p:val>
                                        </p:tav>
                                        <p:tav tm="100000">
                                          <p:val>
                                            <p:strVal val="#ppt_y"/>
                                          </p:val>
                                        </p:tav>
                                      </p:tavLst>
                                    </p:anim>
                                  </p:childTnLst>
                                </p:cTn>
                              </p:par>
                              <p:par>
                                <p:cTn id="60" presetID="2" presetClass="entr" presetSubtype="8" fill="hold" grpId="0" nodeType="withEffect">
                                  <p:stCondLst>
                                    <p:cond delay="0"/>
                                  </p:stCondLst>
                                  <p:childTnLst>
                                    <p:set>
                                      <p:cBhvr>
                                        <p:cTn id="61" dur="1" fill="hold">
                                          <p:stCondLst>
                                            <p:cond delay="0"/>
                                          </p:stCondLst>
                                        </p:cTn>
                                        <p:tgtEl>
                                          <p:spTgt spid="30"/>
                                        </p:tgtEl>
                                        <p:attrNameLst>
                                          <p:attrName>style.visibility</p:attrName>
                                        </p:attrNameLst>
                                      </p:cBhvr>
                                      <p:to>
                                        <p:strVal val="visible"/>
                                      </p:to>
                                    </p:set>
                                    <p:anim calcmode="lin" valueType="num">
                                      <p:cBhvr additive="base">
                                        <p:cTn id="62" dur="500" fill="hold"/>
                                        <p:tgtEl>
                                          <p:spTgt spid="30"/>
                                        </p:tgtEl>
                                        <p:attrNameLst>
                                          <p:attrName>ppt_x</p:attrName>
                                        </p:attrNameLst>
                                      </p:cBhvr>
                                      <p:tavLst>
                                        <p:tav tm="0">
                                          <p:val>
                                            <p:strVal val="0-#ppt_w/2"/>
                                          </p:val>
                                        </p:tav>
                                        <p:tav tm="100000">
                                          <p:val>
                                            <p:strVal val="#ppt_x"/>
                                          </p:val>
                                        </p:tav>
                                      </p:tavLst>
                                    </p:anim>
                                    <p:anim calcmode="lin" valueType="num">
                                      <p:cBhvr additive="base">
                                        <p:cTn id="63" dur="500" fill="hold"/>
                                        <p:tgtEl>
                                          <p:spTgt spid="3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nimBg="1"/>
      <p:bldP spid="9" grpId="0" bldLvl="0" animBg="1"/>
      <p:bldP spid="10" grpId="0" bldLvl="0" animBg="1"/>
      <p:bldP spid="12" grpId="0"/>
      <p:bldP spid="13" grpId="0"/>
      <p:bldP spid="27" grpId="0"/>
      <p:bldP spid="28" grpId="0"/>
      <p:bldP spid="29" grpId="0"/>
      <p:bldP spid="30"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5" name="Text Box 2"/>
          <p:cNvSpPr txBox="1">
            <a:spLocks noChangeArrowheads="1"/>
          </p:cNvSpPr>
          <p:nvPr/>
        </p:nvSpPr>
        <p:spPr bwMode="auto">
          <a:xfrm>
            <a:off x="1763688" y="2208363"/>
            <a:ext cx="5840730" cy="4972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txBody>
          <a:bodyPr>
            <a:spAutoFit/>
          </a:bodyPr>
          <a:lstStyle>
            <a:lvl1pPr eaLnBrk="0" hangingPunct="0">
              <a:defRPr baseline="-25000">
                <a:solidFill>
                  <a:schemeClr val="tx1"/>
                </a:solidFill>
                <a:latin typeface="Arial" panose="020B0604020202020204" pitchFamily="34" charset="0"/>
              </a:defRPr>
            </a:lvl1pPr>
            <a:lvl2pPr marL="742950" indent="-285750" eaLnBrk="0" hangingPunct="0">
              <a:defRPr baseline="-25000">
                <a:solidFill>
                  <a:schemeClr val="tx1"/>
                </a:solidFill>
                <a:latin typeface="Arial" panose="020B0604020202020204" pitchFamily="34" charset="0"/>
              </a:defRPr>
            </a:lvl2pPr>
            <a:lvl3pPr marL="1143000" indent="-228600" eaLnBrk="0" hangingPunct="0">
              <a:defRPr baseline="-25000">
                <a:solidFill>
                  <a:schemeClr val="tx1"/>
                </a:solidFill>
                <a:latin typeface="Arial" panose="020B0604020202020204" pitchFamily="34" charset="0"/>
              </a:defRPr>
            </a:lvl3pPr>
            <a:lvl4pPr marL="1600200" indent="-228600" eaLnBrk="0" hangingPunct="0">
              <a:defRPr baseline="-25000">
                <a:solidFill>
                  <a:schemeClr val="tx1"/>
                </a:solidFill>
                <a:latin typeface="Arial" panose="020B0604020202020204" pitchFamily="34" charset="0"/>
              </a:defRPr>
            </a:lvl4pPr>
            <a:lvl5pPr marL="2057400" indent="-228600" eaLnBrk="0" hangingPunct="0">
              <a:defRPr baseline="-25000">
                <a:solidFill>
                  <a:schemeClr val="tx1"/>
                </a:solidFill>
                <a:latin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baseline="-25000">
                <a:solidFill>
                  <a:schemeClr val="tx1"/>
                </a:solidFill>
                <a:latin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baseline="-25000">
                <a:solidFill>
                  <a:schemeClr val="tx1"/>
                </a:solidFill>
                <a:latin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baseline="-25000">
                <a:solidFill>
                  <a:schemeClr val="tx1"/>
                </a:solidFill>
                <a:latin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baseline="-25000">
                <a:solidFill>
                  <a:schemeClr val="tx1"/>
                </a:solidFill>
                <a:latin typeface="Arial" panose="020B0604020202020204" pitchFamily="34" charset="0"/>
              </a:defRPr>
            </a:lvl9pPr>
          </a:lstStyle>
          <a:p>
            <a:pPr algn="ctr" eaLnBrk="1" hangingPunct="1">
              <a:lnSpc>
                <a:spcPct val="110000"/>
              </a:lnSpc>
            </a:pPr>
            <a:r>
              <a:rPr lang="zh-CN" altLang="en-US" sz="2400" b="1" baseline="0" dirty="0" smtClean="0">
                <a:gradFill flip="none" rotWithShape="1">
                  <a:gsLst>
                    <a:gs pos="0">
                      <a:schemeClr val="accent5">
                        <a:lumMod val="0"/>
                        <a:lumOff val="100000"/>
                      </a:schemeClr>
                    </a:gs>
                    <a:gs pos="35000">
                      <a:srgbClr val="5383E7"/>
                    </a:gs>
                    <a:gs pos="100000">
                      <a:srgbClr val="243A64"/>
                    </a:gs>
                  </a:gsLst>
                  <a:path path="circle">
                    <a:fillToRect l="50000" t="-80000" r="50000" b="180000"/>
                  </a:path>
                  <a:tileRect/>
                </a:gradFill>
                <a:latin typeface="华文楷体" panose="02010600040101010101" pitchFamily="2" charset="-122"/>
                <a:ea typeface="华文楷体" panose="02010600040101010101" pitchFamily="2" charset="-122"/>
              </a:rPr>
              <a:t>补充说明</a:t>
            </a:r>
            <a:endParaRPr lang="zh-CN" altLang="en-US" sz="2400" b="1" baseline="0" dirty="0" smtClean="0">
              <a:gradFill flip="none" rotWithShape="1">
                <a:gsLst>
                  <a:gs pos="0">
                    <a:schemeClr val="accent5">
                      <a:lumMod val="0"/>
                      <a:lumOff val="100000"/>
                    </a:schemeClr>
                  </a:gs>
                  <a:gs pos="35000">
                    <a:srgbClr val="5383E7"/>
                  </a:gs>
                  <a:gs pos="100000">
                    <a:srgbClr val="243A64"/>
                  </a:gs>
                </a:gsLst>
                <a:path path="circle">
                  <a:fillToRect l="50000" t="-80000" r="50000" b="180000"/>
                </a:path>
                <a:tileRect/>
              </a:gradFill>
              <a:latin typeface="华文楷体" panose="02010600040101010101" pitchFamily="2" charset="-122"/>
              <a:ea typeface="华文楷体" panose="0201060004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outVertic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800" fill="hold"/>
                                        <p:tgtEl>
                                          <p:spTgt spid="5"/>
                                        </p:tgtEl>
                                        <p:attrNameLst>
                                          <p:attrName>ppt_w</p:attrName>
                                        </p:attrNameLst>
                                      </p:cBhvr>
                                      <p:tavLst>
                                        <p:tav tm="0">
                                          <p:val>
                                            <p:fltVal val="0"/>
                                          </p:val>
                                        </p:tav>
                                        <p:tav tm="100000">
                                          <p:val>
                                            <p:strVal val="#ppt_w"/>
                                          </p:val>
                                        </p:tav>
                                      </p:tavLst>
                                    </p:anim>
                                    <p:anim calcmode="lin" valueType="num">
                                      <p:cBhvr>
                                        <p:cTn id="13" dur="800" fill="hold"/>
                                        <p:tgtEl>
                                          <p:spTgt spid="5"/>
                                        </p:tgtEl>
                                        <p:attrNameLst>
                                          <p:attrName>ppt_h</p:attrName>
                                        </p:attrNameLst>
                                      </p:cBhvr>
                                      <p:tavLst>
                                        <p:tav tm="0">
                                          <p:val>
                                            <p:fltVal val="0"/>
                                          </p:val>
                                        </p:tav>
                                        <p:tav tm="100000">
                                          <p:val>
                                            <p:strVal val="#ppt_h"/>
                                          </p:val>
                                        </p:tav>
                                      </p:tavLst>
                                    </p:anim>
                                    <p:animEffect transition="in" filter="fade">
                                      <p:cBhvr>
                                        <p:cTn id="14" dur="8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8"/>
          <p:cNvSpPr txBox="1"/>
          <p:nvPr/>
        </p:nvSpPr>
        <p:spPr>
          <a:xfrm>
            <a:off x="42545" y="379730"/>
            <a:ext cx="2726690" cy="457200"/>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r">
              <a:buNone/>
            </a:pPr>
            <a:r>
              <a:rPr lang="zh-CN" altLang="en-US" sz="2400" dirty="0" smtClean="0">
                <a:solidFill>
                  <a:schemeClr val="bg1"/>
                </a:solidFill>
                <a:latin typeface="微软雅黑" panose="020B0503020204020204" charset="-122"/>
                <a:ea typeface="微软雅黑" panose="020B0503020204020204" charset="-122"/>
              </a:rPr>
              <a:t>我们做的是什么？</a:t>
            </a:r>
            <a:endParaRPr lang="zh-CN" altLang="en-US" sz="2400" dirty="0" smtClean="0">
              <a:solidFill>
                <a:schemeClr val="bg1"/>
              </a:solidFill>
              <a:latin typeface="微软雅黑" panose="020B0503020204020204" charset="-122"/>
              <a:ea typeface="微软雅黑" panose="020B0503020204020204" charset="-122"/>
            </a:endParaRPr>
          </a:p>
        </p:txBody>
      </p:sp>
      <p:sp>
        <p:nvSpPr>
          <p:cNvPr id="6" name="Text Placeholder 9"/>
          <p:cNvSpPr txBox="1"/>
          <p:nvPr/>
        </p:nvSpPr>
        <p:spPr>
          <a:xfrm>
            <a:off x="399415" y="836930"/>
            <a:ext cx="1962785" cy="362585"/>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r">
              <a:buNone/>
            </a:pPr>
            <a:r>
              <a:rPr lang="en-US" sz="1500" dirty="0" smtClean="0">
                <a:solidFill>
                  <a:schemeClr val="accent1"/>
                </a:solidFill>
                <a:latin typeface="微软雅黑" panose="020B0503020204020204" charset="-122"/>
                <a:ea typeface="微软雅黑" panose="020B0503020204020204" charset="-122"/>
              </a:rPr>
              <a:t>(</a:t>
            </a:r>
            <a:r>
              <a:rPr lang="zh-CN" altLang="en-US" sz="1500" dirty="0" smtClean="0">
                <a:solidFill>
                  <a:schemeClr val="accent1"/>
                </a:solidFill>
                <a:latin typeface="微软雅黑" panose="020B0503020204020204" charset="-122"/>
                <a:ea typeface="微软雅黑" panose="020B0503020204020204" charset="-122"/>
              </a:rPr>
              <a:t>真心话不冒险</a:t>
            </a:r>
            <a:r>
              <a:rPr lang="zh-CN" altLang="en-US" sz="1500" dirty="0" smtClean="0">
                <a:solidFill>
                  <a:schemeClr val="accent1"/>
                </a:solidFill>
                <a:latin typeface="微软雅黑" panose="020B0503020204020204" charset="-122"/>
                <a:ea typeface="微软雅黑" panose="020B0503020204020204" charset="-122"/>
              </a:rPr>
              <a:t>平台</a:t>
            </a:r>
            <a:r>
              <a:rPr lang="en-US" sz="1500" dirty="0" smtClean="0">
                <a:solidFill>
                  <a:schemeClr val="accent1"/>
                </a:solidFill>
                <a:latin typeface="微软雅黑" panose="020B0503020204020204" charset="-122"/>
                <a:ea typeface="微软雅黑" panose="020B0503020204020204" charset="-122"/>
              </a:rPr>
              <a:t>)</a:t>
            </a:r>
            <a:endParaRPr lang="en-US" sz="1500" dirty="0">
              <a:solidFill>
                <a:schemeClr val="accent1"/>
              </a:solidFill>
              <a:latin typeface="微软雅黑" panose="020B0503020204020204" charset="-122"/>
              <a:ea typeface="微软雅黑" panose="020B0503020204020204" charset="-122"/>
            </a:endParaRPr>
          </a:p>
        </p:txBody>
      </p:sp>
      <p:cxnSp>
        <p:nvCxnSpPr>
          <p:cNvPr id="7" name="Straight Connector 12"/>
          <p:cNvCxnSpPr/>
          <p:nvPr/>
        </p:nvCxnSpPr>
        <p:spPr>
          <a:xfrm>
            <a:off x="2663052" y="476141"/>
            <a:ext cx="0" cy="53949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109" name="组合 108"/>
          <p:cNvGrpSpPr/>
          <p:nvPr/>
        </p:nvGrpSpPr>
        <p:grpSpPr>
          <a:xfrm>
            <a:off x="4191412" y="3396615"/>
            <a:ext cx="716911" cy="700982"/>
            <a:chOff x="3759201" y="3508376"/>
            <a:chExt cx="828023" cy="809625"/>
          </a:xfrm>
        </p:grpSpPr>
        <p:sp>
          <p:nvSpPr>
            <p:cNvPr id="110" name="Freeform 6"/>
            <p:cNvSpPr/>
            <p:nvPr/>
          </p:nvSpPr>
          <p:spPr bwMode="auto">
            <a:xfrm>
              <a:off x="3764899" y="3508376"/>
              <a:ext cx="822325" cy="757238"/>
            </a:xfrm>
            <a:custGeom>
              <a:avLst/>
              <a:gdLst>
                <a:gd name="T0" fmla="*/ 216 w 220"/>
                <a:gd name="T1" fmla="*/ 0 h 202"/>
                <a:gd name="T2" fmla="*/ 213 w 220"/>
                <a:gd name="T3" fmla="*/ 3 h 202"/>
                <a:gd name="T4" fmla="*/ 213 w 220"/>
                <a:gd name="T5" fmla="*/ 14 h 202"/>
                <a:gd name="T6" fmla="*/ 211 w 220"/>
                <a:gd name="T7" fmla="*/ 16 h 202"/>
                <a:gd name="T8" fmla="*/ 218 w 220"/>
                <a:gd name="T9" fmla="*/ 24 h 202"/>
                <a:gd name="T10" fmla="*/ 217 w 220"/>
                <a:gd name="T11" fmla="*/ 35 h 202"/>
                <a:gd name="T12" fmla="*/ 210 w 220"/>
                <a:gd name="T13" fmla="*/ 42 h 202"/>
                <a:gd name="T14" fmla="*/ 209 w 220"/>
                <a:gd name="T15" fmla="*/ 48 h 202"/>
                <a:gd name="T16" fmla="*/ 217 w 220"/>
                <a:gd name="T17" fmla="*/ 55 h 202"/>
                <a:gd name="T18" fmla="*/ 216 w 220"/>
                <a:gd name="T19" fmla="*/ 66 h 202"/>
                <a:gd name="T20" fmla="*/ 210 w 220"/>
                <a:gd name="T21" fmla="*/ 71 h 202"/>
                <a:gd name="T22" fmla="*/ 210 w 220"/>
                <a:gd name="T23" fmla="*/ 80 h 202"/>
                <a:gd name="T24" fmla="*/ 218 w 220"/>
                <a:gd name="T25" fmla="*/ 89 h 202"/>
                <a:gd name="T26" fmla="*/ 214 w 220"/>
                <a:gd name="T27" fmla="*/ 97 h 202"/>
                <a:gd name="T28" fmla="*/ 209 w 220"/>
                <a:gd name="T29" fmla="*/ 102 h 202"/>
                <a:gd name="T30" fmla="*/ 210 w 220"/>
                <a:gd name="T31" fmla="*/ 108 h 202"/>
                <a:gd name="T32" fmla="*/ 217 w 220"/>
                <a:gd name="T33" fmla="*/ 116 h 202"/>
                <a:gd name="T34" fmla="*/ 215 w 220"/>
                <a:gd name="T35" fmla="*/ 125 h 202"/>
                <a:gd name="T36" fmla="*/ 209 w 220"/>
                <a:gd name="T37" fmla="*/ 131 h 202"/>
                <a:gd name="T38" fmla="*/ 209 w 220"/>
                <a:gd name="T39" fmla="*/ 138 h 202"/>
                <a:gd name="T40" fmla="*/ 214 w 220"/>
                <a:gd name="T41" fmla="*/ 145 h 202"/>
                <a:gd name="T42" fmla="*/ 206 w 220"/>
                <a:gd name="T43" fmla="*/ 161 h 202"/>
                <a:gd name="T44" fmla="*/ 159 w 220"/>
                <a:gd name="T45" fmla="*/ 202 h 202"/>
                <a:gd name="T46" fmla="*/ 61 w 220"/>
                <a:gd name="T47" fmla="*/ 202 h 202"/>
                <a:gd name="T48" fmla="*/ 13 w 220"/>
                <a:gd name="T49" fmla="*/ 161 h 202"/>
                <a:gd name="T50" fmla="*/ 12 w 220"/>
                <a:gd name="T51" fmla="*/ 152 h 202"/>
                <a:gd name="T52" fmla="*/ 9 w 220"/>
                <a:gd name="T53" fmla="*/ 142 h 202"/>
                <a:gd name="T54" fmla="*/ 2 w 220"/>
                <a:gd name="T55" fmla="*/ 135 h 202"/>
                <a:gd name="T56" fmla="*/ 5 w 220"/>
                <a:gd name="T57" fmla="*/ 126 h 202"/>
                <a:gd name="T58" fmla="*/ 8 w 220"/>
                <a:gd name="T59" fmla="*/ 119 h 202"/>
                <a:gd name="T60" fmla="*/ 4 w 220"/>
                <a:gd name="T61" fmla="*/ 108 h 202"/>
                <a:gd name="T62" fmla="*/ 3 w 220"/>
                <a:gd name="T63" fmla="*/ 97 h 202"/>
                <a:gd name="T64" fmla="*/ 8 w 220"/>
                <a:gd name="T65" fmla="*/ 91 h 202"/>
                <a:gd name="T66" fmla="*/ 8 w 220"/>
                <a:gd name="T67" fmla="*/ 85 h 202"/>
                <a:gd name="T68" fmla="*/ 2 w 220"/>
                <a:gd name="T69" fmla="*/ 76 h 202"/>
                <a:gd name="T70" fmla="*/ 5 w 220"/>
                <a:gd name="T71" fmla="*/ 66 h 202"/>
                <a:gd name="T72" fmla="*/ 9 w 220"/>
                <a:gd name="T73" fmla="*/ 61 h 202"/>
                <a:gd name="T74" fmla="*/ 8 w 220"/>
                <a:gd name="T75" fmla="*/ 54 h 202"/>
                <a:gd name="T76" fmla="*/ 2 w 220"/>
                <a:gd name="T77" fmla="*/ 44 h 202"/>
                <a:gd name="T78" fmla="*/ 2 w 220"/>
                <a:gd name="T79" fmla="*/ 16 h 202"/>
                <a:gd name="T80" fmla="*/ 2 w 220"/>
                <a:gd name="T81" fmla="*/ 11 h 202"/>
                <a:gd name="T82" fmla="*/ 2 w 220"/>
                <a:gd name="T83" fmla="*/ 1 h 202"/>
                <a:gd name="T84" fmla="*/ 0 w 220"/>
                <a:gd name="T85" fmla="*/ 0 h 202"/>
                <a:gd name="T86" fmla="*/ 216 w 220"/>
                <a:gd name="T87" fmla="*/ 0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20" h="202">
                  <a:moveTo>
                    <a:pt x="216" y="0"/>
                  </a:moveTo>
                  <a:cubicBezTo>
                    <a:pt x="213" y="3"/>
                    <a:pt x="213" y="3"/>
                    <a:pt x="213" y="3"/>
                  </a:cubicBezTo>
                  <a:cubicBezTo>
                    <a:pt x="213" y="14"/>
                    <a:pt x="213" y="14"/>
                    <a:pt x="213" y="14"/>
                  </a:cubicBezTo>
                  <a:cubicBezTo>
                    <a:pt x="211" y="16"/>
                    <a:pt x="211" y="16"/>
                    <a:pt x="211" y="16"/>
                  </a:cubicBezTo>
                  <a:cubicBezTo>
                    <a:pt x="211" y="16"/>
                    <a:pt x="216" y="20"/>
                    <a:pt x="218" y="24"/>
                  </a:cubicBezTo>
                  <a:cubicBezTo>
                    <a:pt x="220" y="28"/>
                    <a:pt x="220" y="33"/>
                    <a:pt x="217" y="35"/>
                  </a:cubicBezTo>
                  <a:cubicBezTo>
                    <a:pt x="214" y="38"/>
                    <a:pt x="210" y="39"/>
                    <a:pt x="210" y="42"/>
                  </a:cubicBezTo>
                  <a:cubicBezTo>
                    <a:pt x="210" y="44"/>
                    <a:pt x="209" y="48"/>
                    <a:pt x="209" y="48"/>
                  </a:cubicBezTo>
                  <a:cubicBezTo>
                    <a:pt x="209" y="48"/>
                    <a:pt x="216" y="51"/>
                    <a:pt x="217" y="55"/>
                  </a:cubicBezTo>
                  <a:cubicBezTo>
                    <a:pt x="219" y="60"/>
                    <a:pt x="218" y="64"/>
                    <a:pt x="216" y="66"/>
                  </a:cubicBezTo>
                  <a:cubicBezTo>
                    <a:pt x="213" y="67"/>
                    <a:pt x="210" y="71"/>
                    <a:pt x="210" y="71"/>
                  </a:cubicBezTo>
                  <a:cubicBezTo>
                    <a:pt x="210" y="80"/>
                    <a:pt x="210" y="80"/>
                    <a:pt x="210" y="80"/>
                  </a:cubicBezTo>
                  <a:cubicBezTo>
                    <a:pt x="210" y="80"/>
                    <a:pt x="218" y="85"/>
                    <a:pt x="218" y="89"/>
                  </a:cubicBezTo>
                  <a:cubicBezTo>
                    <a:pt x="218" y="94"/>
                    <a:pt x="214" y="97"/>
                    <a:pt x="214" y="97"/>
                  </a:cubicBezTo>
                  <a:cubicBezTo>
                    <a:pt x="209" y="102"/>
                    <a:pt x="209" y="102"/>
                    <a:pt x="209" y="102"/>
                  </a:cubicBezTo>
                  <a:cubicBezTo>
                    <a:pt x="210" y="108"/>
                    <a:pt x="210" y="108"/>
                    <a:pt x="210" y="108"/>
                  </a:cubicBezTo>
                  <a:cubicBezTo>
                    <a:pt x="210" y="108"/>
                    <a:pt x="216" y="112"/>
                    <a:pt x="217" y="116"/>
                  </a:cubicBezTo>
                  <a:cubicBezTo>
                    <a:pt x="218" y="120"/>
                    <a:pt x="217" y="123"/>
                    <a:pt x="215" y="125"/>
                  </a:cubicBezTo>
                  <a:cubicBezTo>
                    <a:pt x="213" y="127"/>
                    <a:pt x="209" y="131"/>
                    <a:pt x="209" y="131"/>
                  </a:cubicBezTo>
                  <a:cubicBezTo>
                    <a:pt x="209" y="138"/>
                    <a:pt x="209" y="138"/>
                    <a:pt x="209" y="138"/>
                  </a:cubicBezTo>
                  <a:cubicBezTo>
                    <a:pt x="209" y="138"/>
                    <a:pt x="213" y="141"/>
                    <a:pt x="214" y="145"/>
                  </a:cubicBezTo>
                  <a:cubicBezTo>
                    <a:pt x="214" y="148"/>
                    <a:pt x="209" y="158"/>
                    <a:pt x="206" y="161"/>
                  </a:cubicBezTo>
                  <a:cubicBezTo>
                    <a:pt x="203" y="163"/>
                    <a:pt x="159" y="202"/>
                    <a:pt x="159" y="202"/>
                  </a:cubicBezTo>
                  <a:cubicBezTo>
                    <a:pt x="61" y="202"/>
                    <a:pt x="61" y="202"/>
                    <a:pt x="61" y="202"/>
                  </a:cubicBezTo>
                  <a:cubicBezTo>
                    <a:pt x="13" y="161"/>
                    <a:pt x="13" y="161"/>
                    <a:pt x="13" y="161"/>
                  </a:cubicBezTo>
                  <a:cubicBezTo>
                    <a:pt x="13" y="161"/>
                    <a:pt x="12" y="155"/>
                    <a:pt x="12" y="152"/>
                  </a:cubicBezTo>
                  <a:cubicBezTo>
                    <a:pt x="11" y="149"/>
                    <a:pt x="12" y="144"/>
                    <a:pt x="9" y="142"/>
                  </a:cubicBezTo>
                  <a:cubicBezTo>
                    <a:pt x="7" y="140"/>
                    <a:pt x="2" y="139"/>
                    <a:pt x="2" y="135"/>
                  </a:cubicBezTo>
                  <a:cubicBezTo>
                    <a:pt x="2" y="130"/>
                    <a:pt x="3" y="127"/>
                    <a:pt x="5" y="126"/>
                  </a:cubicBezTo>
                  <a:cubicBezTo>
                    <a:pt x="7" y="125"/>
                    <a:pt x="9" y="122"/>
                    <a:pt x="8" y="119"/>
                  </a:cubicBezTo>
                  <a:cubicBezTo>
                    <a:pt x="8" y="116"/>
                    <a:pt x="6" y="112"/>
                    <a:pt x="4" y="108"/>
                  </a:cubicBezTo>
                  <a:cubicBezTo>
                    <a:pt x="2" y="104"/>
                    <a:pt x="2" y="100"/>
                    <a:pt x="3" y="97"/>
                  </a:cubicBezTo>
                  <a:cubicBezTo>
                    <a:pt x="5" y="94"/>
                    <a:pt x="8" y="91"/>
                    <a:pt x="8" y="91"/>
                  </a:cubicBezTo>
                  <a:cubicBezTo>
                    <a:pt x="8" y="85"/>
                    <a:pt x="8" y="85"/>
                    <a:pt x="8" y="85"/>
                  </a:cubicBezTo>
                  <a:cubicBezTo>
                    <a:pt x="8" y="85"/>
                    <a:pt x="2" y="81"/>
                    <a:pt x="2" y="76"/>
                  </a:cubicBezTo>
                  <a:cubicBezTo>
                    <a:pt x="2" y="70"/>
                    <a:pt x="3" y="67"/>
                    <a:pt x="5" y="66"/>
                  </a:cubicBezTo>
                  <a:cubicBezTo>
                    <a:pt x="7" y="64"/>
                    <a:pt x="9" y="61"/>
                    <a:pt x="9" y="61"/>
                  </a:cubicBezTo>
                  <a:cubicBezTo>
                    <a:pt x="9" y="61"/>
                    <a:pt x="10" y="57"/>
                    <a:pt x="8" y="54"/>
                  </a:cubicBezTo>
                  <a:cubicBezTo>
                    <a:pt x="7" y="52"/>
                    <a:pt x="3" y="48"/>
                    <a:pt x="2" y="44"/>
                  </a:cubicBezTo>
                  <a:cubicBezTo>
                    <a:pt x="2" y="16"/>
                    <a:pt x="2" y="16"/>
                    <a:pt x="2" y="16"/>
                  </a:cubicBezTo>
                  <a:cubicBezTo>
                    <a:pt x="2" y="16"/>
                    <a:pt x="2" y="14"/>
                    <a:pt x="2" y="11"/>
                  </a:cubicBezTo>
                  <a:cubicBezTo>
                    <a:pt x="2" y="8"/>
                    <a:pt x="2" y="1"/>
                    <a:pt x="2" y="1"/>
                  </a:cubicBezTo>
                  <a:cubicBezTo>
                    <a:pt x="0" y="0"/>
                    <a:pt x="0" y="0"/>
                    <a:pt x="0" y="0"/>
                  </a:cubicBezTo>
                  <a:lnTo>
                    <a:pt x="216" y="0"/>
                  </a:lnTo>
                  <a:close/>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accent1"/>
                </a:solidFill>
              </a:endParaRPr>
            </a:p>
          </p:txBody>
        </p:sp>
        <p:sp>
          <p:nvSpPr>
            <p:cNvPr id="111" name="Freeform 7"/>
            <p:cNvSpPr/>
            <p:nvPr/>
          </p:nvSpPr>
          <p:spPr bwMode="auto">
            <a:xfrm>
              <a:off x="3996676" y="4268788"/>
              <a:ext cx="350838" cy="49213"/>
            </a:xfrm>
            <a:custGeom>
              <a:avLst/>
              <a:gdLst>
                <a:gd name="T0" fmla="*/ 0 w 94"/>
                <a:gd name="T1" fmla="*/ 0 h 13"/>
                <a:gd name="T2" fmla="*/ 94 w 94"/>
                <a:gd name="T3" fmla="*/ 0 h 13"/>
                <a:gd name="T4" fmla="*/ 85 w 94"/>
                <a:gd name="T5" fmla="*/ 9 h 13"/>
                <a:gd name="T6" fmla="*/ 74 w 94"/>
                <a:gd name="T7" fmla="*/ 13 h 13"/>
                <a:gd name="T8" fmla="*/ 19 w 94"/>
                <a:gd name="T9" fmla="*/ 13 h 13"/>
                <a:gd name="T10" fmla="*/ 8 w 94"/>
                <a:gd name="T11" fmla="*/ 9 h 13"/>
                <a:gd name="T12" fmla="*/ 0 w 94"/>
                <a:gd name="T13" fmla="*/ 0 h 13"/>
              </a:gdLst>
              <a:ahLst/>
              <a:cxnLst>
                <a:cxn ang="0">
                  <a:pos x="T0" y="T1"/>
                </a:cxn>
                <a:cxn ang="0">
                  <a:pos x="T2" y="T3"/>
                </a:cxn>
                <a:cxn ang="0">
                  <a:pos x="T4" y="T5"/>
                </a:cxn>
                <a:cxn ang="0">
                  <a:pos x="T6" y="T7"/>
                </a:cxn>
                <a:cxn ang="0">
                  <a:pos x="T8" y="T9"/>
                </a:cxn>
                <a:cxn ang="0">
                  <a:pos x="T10" y="T11"/>
                </a:cxn>
                <a:cxn ang="0">
                  <a:pos x="T12" y="T13"/>
                </a:cxn>
              </a:cxnLst>
              <a:rect l="0" t="0" r="r" b="b"/>
              <a:pathLst>
                <a:path w="94" h="13">
                  <a:moveTo>
                    <a:pt x="0" y="0"/>
                  </a:moveTo>
                  <a:cubicBezTo>
                    <a:pt x="94" y="0"/>
                    <a:pt x="94" y="0"/>
                    <a:pt x="94" y="0"/>
                  </a:cubicBezTo>
                  <a:cubicBezTo>
                    <a:pt x="94" y="0"/>
                    <a:pt x="88" y="6"/>
                    <a:pt x="85" y="9"/>
                  </a:cubicBezTo>
                  <a:cubicBezTo>
                    <a:pt x="82" y="11"/>
                    <a:pt x="77" y="13"/>
                    <a:pt x="74" y="13"/>
                  </a:cubicBezTo>
                  <a:cubicBezTo>
                    <a:pt x="71" y="13"/>
                    <a:pt x="19" y="13"/>
                    <a:pt x="19" y="13"/>
                  </a:cubicBezTo>
                  <a:cubicBezTo>
                    <a:pt x="19" y="13"/>
                    <a:pt x="11" y="13"/>
                    <a:pt x="8" y="9"/>
                  </a:cubicBezTo>
                  <a:cubicBezTo>
                    <a:pt x="5" y="6"/>
                    <a:pt x="0" y="0"/>
                    <a:pt x="0" y="0"/>
                  </a:cubicBezTo>
                  <a:close/>
                </a:path>
              </a:pathLst>
            </a:custGeom>
            <a:solidFill>
              <a:schemeClr val="tx1">
                <a:lumMod val="7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accent1"/>
                </a:solidFill>
              </a:endParaRPr>
            </a:p>
          </p:txBody>
        </p:sp>
        <p:sp>
          <p:nvSpPr>
            <p:cNvPr id="112" name="Freeform 8"/>
            <p:cNvSpPr/>
            <p:nvPr/>
          </p:nvSpPr>
          <p:spPr bwMode="auto">
            <a:xfrm>
              <a:off x="4173538" y="3527425"/>
              <a:ext cx="247650" cy="33338"/>
            </a:xfrm>
            <a:custGeom>
              <a:avLst/>
              <a:gdLst>
                <a:gd name="T0" fmla="*/ 4 w 66"/>
                <a:gd name="T1" fmla="*/ 1 h 9"/>
                <a:gd name="T2" fmla="*/ 64 w 66"/>
                <a:gd name="T3" fmla="*/ 1 h 9"/>
                <a:gd name="T4" fmla="*/ 62 w 66"/>
                <a:gd name="T5" fmla="*/ 7 h 9"/>
                <a:gd name="T6" fmla="*/ 0 w 66"/>
                <a:gd name="T7" fmla="*/ 9 h 9"/>
                <a:gd name="T8" fmla="*/ 20 w 66"/>
                <a:gd name="T9" fmla="*/ 5 h 9"/>
                <a:gd name="T10" fmla="*/ 17 w 66"/>
                <a:gd name="T11" fmla="*/ 3 h 9"/>
                <a:gd name="T12" fmla="*/ 4 w 66"/>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66" h="9">
                  <a:moveTo>
                    <a:pt x="4" y="1"/>
                  </a:moveTo>
                  <a:cubicBezTo>
                    <a:pt x="4" y="1"/>
                    <a:pt x="62" y="0"/>
                    <a:pt x="64" y="1"/>
                  </a:cubicBezTo>
                  <a:cubicBezTo>
                    <a:pt x="66" y="3"/>
                    <a:pt x="66" y="5"/>
                    <a:pt x="62" y="7"/>
                  </a:cubicBezTo>
                  <a:cubicBezTo>
                    <a:pt x="58" y="8"/>
                    <a:pt x="0" y="9"/>
                    <a:pt x="0" y="9"/>
                  </a:cubicBezTo>
                  <a:cubicBezTo>
                    <a:pt x="0" y="9"/>
                    <a:pt x="20" y="7"/>
                    <a:pt x="20" y="5"/>
                  </a:cubicBezTo>
                  <a:cubicBezTo>
                    <a:pt x="20" y="3"/>
                    <a:pt x="21" y="4"/>
                    <a:pt x="17" y="3"/>
                  </a:cubicBezTo>
                  <a:cubicBezTo>
                    <a:pt x="13" y="3"/>
                    <a:pt x="4" y="1"/>
                    <a:pt x="4"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accent1"/>
                </a:solidFill>
              </a:endParaRPr>
            </a:p>
          </p:txBody>
        </p:sp>
        <p:sp>
          <p:nvSpPr>
            <p:cNvPr id="113" name="Freeform 9"/>
            <p:cNvSpPr/>
            <p:nvPr/>
          </p:nvSpPr>
          <p:spPr bwMode="auto">
            <a:xfrm>
              <a:off x="4173538" y="3571875"/>
              <a:ext cx="242888" cy="93663"/>
            </a:xfrm>
            <a:custGeom>
              <a:avLst/>
              <a:gdLst>
                <a:gd name="T0" fmla="*/ 11 w 65"/>
                <a:gd name="T1" fmla="*/ 0 h 25"/>
                <a:gd name="T2" fmla="*/ 60 w 65"/>
                <a:gd name="T3" fmla="*/ 1 h 25"/>
                <a:gd name="T4" fmla="*/ 65 w 65"/>
                <a:gd name="T5" fmla="*/ 10 h 25"/>
                <a:gd name="T6" fmla="*/ 57 w 65"/>
                <a:gd name="T7" fmla="*/ 21 h 25"/>
                <a:gd name="T8" fmla="*/ 0 w 65"/>
                <a:gd name="T9" fmla="*/ 25 h 25"/>
                <a:gd name="T10" fmla="*/ 21 w 65"/>
                <a:gd name="T11" fmla="*/ 20 h 25"/>
                <a:gd name="T12" fmla="*/ 22 w 65"/>
                <a:gd name="T13" fmla="*/ 12 h 25"/>
                <a:gd name="T14" fmla="*/ 23 w 65"/>
                <a:gd name="T15" fmla="*/ 6 h 25"/>
                <a:gd name="T16" fmla="*/ 23 w 65"/>
                <a:gd name="T17" fmla="*/ 3 h 25"/>
                <a:gd name="T18" fmla="*/ 11 w 65"/>
                <a:gd name="T19"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 h="25">
                  <a:moveTo>
                    <a:pt x="11" y="0"/>
                  </a:moveTo>
                  <a:cubicBezTo>
                    <a:pt x="11" y="0"/>
                    <a:pt x="58" y="0"/>
                    <a:pt x="60" y="1"/>
                  </a:cubicBezTo>
                  <a:cubicBezTo>
                    <a:pt x="63" y="2"/>
                    <a:pt x="65" y="7"/>
                    <a:pt x="65" y="10"/>
                  </a:cubicBezTo>
                  <a:cubicBezTo>
                    <a:pt x="65" y="14"/>
                    <a:pt x="65" y="19"/>
                    <a:pt x="57" y="21"/>
                  </a:cubicBezTo>
                  <a:cubicBezTo>
                    <a:pt x="49" y="23"/>
                    <a:pt x="0" y="25"/>
                    <a:pt x="0" y="25"/>
                  </a:cubicBezTo>
                  <a:cubicBezTo>
                    <a:pt x="0" y="25"/>
                    <a:pt x="20" y="22"/>
                    <a:pt x="21" y="20"/>
                  </a:cubicBezTo>
                  <a:cubicBezTo>
                    <a:pt x="23" y="18"/>
                    <a:pt x="21" y="14"/>
                    <a:pt x="22" y="12"/>
                  </a:cubicBezTo>
                  <a:cubicBezTo>
                    <a:pt x="23" y="10"/>
                    <a:pt x="24" y="10"/>
                    <a:pt x="23" y="6"/>
                  </a:cubicBezTo>
                  <a:cubicBezTo>
                    <a:pt x="23" y="3"/>
                    <a:pt x="23" y="3"/>
                    <a:pt x="23" y="3"/>
                  </a:cubicBezTo>
                  <a:lnTo>
                    <a:pt x="11"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accent1"/>
                </a:solidFill>
              </a:endParaRPr>
            </a:p>
          </p:txBody>
        </p:sp>
        <p:sp>
          <p:nvSpPr>
            <p:cNvPr id="114" name="Freeform 10"/>
            <p:cNvSpPr/>
            <p:nvPr/>
          </p:nvSpPr>
          <p:spPr bwMode="auto">
            <a:xfrm>
              <a:off x="4106863" y="3698875"/>
              <a:ext cx="303213" cy="34925"/>
            </a:xfrm>
            <a:custGeom>
              <a:avLst/>
              <a:gdLst>
                <a:gd name="T0" fmla="*/ 20 w 81"/>
                <a:gd name="T1" fmla="*/ 1 h 9"/>
                <a:gd name="T2" fmla="*/ 73 w 81"/>
                <a:gd name="T3" fmla="*/ 0 h 9"/>
                <a:gd name="T4" fmla="*/ 80 w 81"/>
                <a:gd name="T5" fmla="*/ 3 h 9"/>
                <a:gd name="T6" fmla="*/ 3 w 81"/>
                <a:gd name="T7" fmla="*/ 9 h 9"/>
                <a:gd name="T8" fmla="*/ 24 w 81"/>
                <a:gd name="T9" fmla="*/ 5 h 9"/>
                <a:gd name="T10" fmla="*/ 20 w 81"/>
                <a:gd name="T11" fmla="*/ 1 h 9"/>
              </a:gdLst>
              <a:ahLst/>
              <a:cxnLst>
                <a:cxn ang="0">
                  <a:pos x="T0" y="T1"/>
                </a:cxn>
                <a:cxn ang="0">
                  <a:pos x="T2" y="T3"/>
                </a:cxn>
                <a:cxn ang="0">
                  <a:pos x="T4" y="T5"/>
                </a:cxn>
                <a:cxn ang="0">
                  <a:pos x="T6" y="T7"/>
                </a:cxn>
                <a:cxn ang="0">
                  <a:pos x="T8" y="T9"/>
                </a:cxn>
                <a:cxn ang="0">
                  <a:pos x="T10" y="T11"/>
                </a:cxn>
              </a:cxnLst>
              <a:rect l="0" t="0" r="r" b="b"/>
              <a:pathLst>
                <a:path w="81" h="9">
                  <a:moveTo>
                    <a:pt x="20" y="1"/>
                  </a:moveTo>
                  <a:cubicBezTo>
                    <a:pt x="20" y="1"/>
                    <a:pt x="66" y="0"/>
                    <a:pt x="73" y="0"/>
                  </a:cubicBezTo>
                  <a:cubicBezTo>
                    <a:pt x="81" y="0"/>
                    <a:pt x="81" y="3"/>
                    <a:pt x="80" y="3"/>
                  </a:cubicBezTo>
                  <a:cubicBezTo>
                    <a:pt x="78" y="4"/>
                    <a:pt x="5" y="9"/>
                    <a:pt x="3" y="9"/>
                  </a:cubicBezTo>
                  <a:cubicBezTo>
                    <a:pt x="0" y="9"/>
                    <a:pt x="21" y="6"/>
                    <a:pt x="24" y="5"/>
                  </a:cubicBezTo>
                  <a:cubicBezTo>
                    <a:pt x="27" y="4"/>
                    <a:pt x="26" y="2"/>
                    <a:pt x="20"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accent1"/>
                </a:solidFill>
              </a:endParaRPr>
            </a:p>
          </p:txBody>
        </p:sp>
        <p:sp>
          <p:nvSpPr>
            <p:cNvPr id="115" name="Freeform 11"/>
            <p:cNvSpPr/>
            <p:nvPr/>
          </p:nvSpPr>
          <p:spPr bwMode="auto">
            <a:xfrm>
              <a:off x="4140201" y="3756025"/>
              <a:ext cx="269875" cy="25400"/>
            </a:xfrm>
            <a:custGeom>
              <a:avLst/>
              <a:gdLst>
                <a:gd name="T0" fmla="*/ 26 w 72"/>
                <a:gd name="T1" fmla="*/ 1 h 7"/>
                <a:gd name="T2" fmla="*/ 72 w 72"/>
                <a:gd name="T3" fmla="*/ 0 h 7"/>
                <a:gd name="T4" fmla="*/ 49 w 72"/>
                <a:gd name="T5" fmla="*/ 5 h 7"/>
                <a:gd name="T6" fmla="*/ 4 w 72"/>
                <a:gd name="T7" fmla="*/ 7 h 7"/>
                <a:gd name="T8" fmla="*/ 26 w 72"/>
                <a:gd name="T9" fmla="*/ 1 h 7"/>
              </a:gdLst>
              <a:ahLst/>
              <a:cxnLst>
                <a:cxn ang="0">
                  <a:pos x="T0" y="T1"/>
                </a:cxn>
                <a:cxn ang="0">
                  <a:pos x="T2" y="T3"/>
                </a:cxn>
                <a:cxn ang="0">
                  <a:pos x="T4" y="T5"/>
                </a:cxn>
                <a:cxn ang="0">
                  <a:pos x="T6" y="T7"/>
                </a:cxn>
                <a:cxn ang="0">
                  <a:pos x="T8" y="T9"/>
                </a:cxn>
              </a:cxnLst>
              <a:rect l="0" t="0" r="r" b="b"/>
              <a:pathLst>
                <a:path w="72" h="7">
                  <a:moveTo>
                    <a:pt x="26" y="1"/>
                  </a:moveTo>
                  <a:cubicBezTo>
                    <a:pt x="72" y="0"/>
                    <a:pt x="72" y="0"/>
                    <a:pt x="72" y="0"/>
                  </a:cubicBezTo>
                  <a:cubicBezTo>
                    <a:pt x="72" y="0"/>
                    <a:pt x="51" y="5"/>
                    <a:pt x="49" y="5"/>
                  </a:cubicBezTo>
                  <a:cubicBezTo>
                    <a:pt x="47" y="5"/>
                    <a:pt x="9" y="7"/>
                    <a:pt x="4" y="7"/>
                  </a:cubicBezTo>
                  <a:cubicBezTo>
                    <a:pt x="0" y="7"/>
                    <a:pt x="35" y="3"/>
                    <a:pt x="26"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accent1"/>
                </a:solidFill>
              </a:endParaRPr>
            </a:p>
          </p:txBody>
        </p:sp>
        <p:sp>
          <p:nvSpPr>
            <p:cNvPr id="116" name="Freeform 12"/>
            <p:cNvSpPr/>
            <p:nvPr/>
          </p:nvSpPr>
          <p:spPr bwMode="auto">
            <a:xfrm>
              <a:off x="4125913" y="3811588"/>
              <a:ext cx="287338" cy="38100"/>
            </a:xfrm>
            <a:custGeom>
              <a:avLst/>
              <a:gdLst>
                <a:gd name="T0" fmla="*/ 15 w 77"/>
                <a:gd name="T1" fmla="*/ 2 h 10"/>
                <a:gd name="T2" fmla="*/ 73 w 77"/>
                <a:gd name="T3" fmla="*/ 0 h 10"/>
                <a:gd name="T4" fmla="*/ 72 w 77"/>
                <a:gd name="T5" fmla="*/ 5 h 10"/>
                <a:gd name="T6" fmla="*/ 0 w 77"/>
                <a:gd name="T7" fmla="*/ 10 h 10"/>
                <a:gd name="T8" fmla="*/ 31 w 77"/>
                <a:gd name="T9" fmla="*/ 5 h 10"/>
                <a:gd name="T10" fmla="*/ 15 w 77"/>
                <a:gd name="T11" fmla="*/ 2 h 10"/>
              </a:gdLst>
              <a:ahLst/>
              <a:cxnLst>
                <a:cxn ang="0">
                  <a:pos x="T0" y="T1"/>
                </a:cxn>
                <a:cxn ang="0">
                  <a:pos x="T2" y="T3"/>
                </a:cxn>
                <a:cxn ang="0">
                  <a:pos x="T4" y="T5"/>
                </a:cxn>
                <a:cxn ang="0">
                  <a:pos x="T6" y="T7"/>
                </a:cxn>
                <a:cxn ang="0">
                  <a:pos x="T8" y="T9"/>
                </a:cxn>
                <a:cxn ang="0">
                  <a:pos x="T10" y="T11"/>
                </a:cxn>
              </a:cxnLst>
              <a:rect l="0" t="0" r="r" b="b"/>
              <a:pathLst>
                <a:path w="77" h="10">
                  <a:moveTo>
                    <a:pt x="15" y="2"/>
                  </a:moveTo>
                  <a:cubicBezTo>
                    <a:pt x="15" y="2"/>
                    <a:pt x="69" y="0"/>
                    <a:pt x="73" y="0"/>
                  </a:cubicBezTo>
                  <a:cubicBezTo>
                    <a:pt x="77" y="0"/>
                    <a:pt x="75" y="4"/>
                    <a:pt x="72" y="5"/>
                  </a:cubicBezTo>
                  <a:cubicBezTo>
                    <a:pt x="68" y="6"/>
                    <a:pt x="0" y="10"/>
                    <a:pt x="0" y="10"/>
                  </a:cubicBezTo>
                  <a:cubicBezTo>
                    <a:pt x="0" y="10"/>
                    <a:pt x="29" y="6"/>
                    <a:pt x="31" y="5"/>
                  </a:cubicBezTo>
                  <a:cubicBezTo>
                    <a:pt x="32" y="4"/>
                    <a:pt x="15" y="2"/>
                    <a:pt x="15"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accent1"/>
                </a:solidFill>
              </a:endParaRPr>
            </a:p>
          </p:txBody>
        </p:sp>
        <p:sp>
          <p:nvSpPr>
            <p:cNvPr id="117" name="Freeform 13"/>
            <p:cNvSpPr/>
            <p:nvPr/>
          </p:nvSpPr>
          <p:spPr bwMode="auto">
            <a:xfrm>
              <a:off x="4195763" y="3868738"/>
              <a:ext cx="217488" cy="33338"/>
            </a:xfrm>
            <a:custGeom>
              <a:avLst/>
              <a:gdLst>
                <a:gd name="T0" fmla="*/ 0 w 58"/>
                <a:gd name="T1" fmla="*/ 4 h 9"/>
                <a:gd name="T2" fmla="*/ 56 w 58"/>
                <a:gd name="T3" fmla="*/ 0 h 9"/>
                <a:gd name="T4" fmla="*/ 0 w 58"/>
                <a:gd name="T5" fmla="*/ 4 h 9"/>
              </a:gdLst>
              <a:ahLst/>
              <a:cxnLst>
                <a:cxn ang="0">
                  <a:pos x="T0" y="T1"/>
                </a:cxn>
                <a:cxn ang="0">
                  <a:pos x="T2" y="T3"/>
                </a:cxn>
                <a:cxn ang="0">
                  <a:pos x="T4" y="T5"/>
                </a:cxn>
              </a:cxnLst>
              <a:rect l="0" t="0" r="r" b="b"/>
              <a:pathLst>
                <a:path w="58" h="9">
                  <a:moveTo>
                    <a:pt x="0" y="4"/>
                  </a:moveTo>
                  <a:cubicBezTo>
                    <a:pt x="0" y="4"/>
                    <a:pt x="55" y="0"/>
                    <a:pt x="56" y="0"/>
                  </a:cubicBezTo>
                  <a:cubicBezTo>
                    <a:pt x="58" y="0"/>
                    <a:pt x="22" y="9"/>
                    <a:pt x="0" y="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accent1"/>
                </a:solidFill>
              </a:endParaRPr>
            </a:p>
          </p:txBody>
        </p:sp>
        <p:sp>
          <p:nvSpPr>
            <p:cNvPr id="118" name="Freeform 14"/>
            <p:cNvSpPr/>
            <p:nvPr/>
          </p:nvSpPr>
          <p:spPr bwMode="auto">
            <a:xfrm>
              <a:off x="4117976" y="3935413"/>
              <a:ext cx="280988" cy="30163"/>
            </a:xfrm>
            <a:custGeom>
              <a:avLst/>
              <a:gdLst>
                <a:gd name="T0" fmla="*/ 23 w 75"/>
                <a:gd name="T1" fmla="*/ 0 h 8"/>
                <a:gd name="T2" fmla="*/ 71 w 75"/>
                <a:gd name="T3" fmla="*/ 0 h 8"/>
                <a:gd name="T4" fmla="*/ 65 w 75"/>
                <a:gd name="T5" fmla="*/ 4 h 8"/>
                <a:gd name="T6" fmla="*/ 0 w 75"/>
                <a:gd name="T7" fmla="*/ 8 h 8"/>
                <a:gd name="T8" fmla="*/ 31 w 75"/>
                <a:gd name="T9" fmla="*/ 3 h 8"/>
                <a:gd name="T10" fmla="*/ 23 w 75"/>
                <a:gd name="T11" fmla="*/ 0 h 8"/>
              </a:gdLst>
              <a:ahLst/>
              <a:cxnLst>
                <a:cxn ang="0">
                  <a:pos x="T0" y="T1"/>
                </a:cxn>
                <a:cxn ang="0">
                  <a:pos x="T2" y="T3"/>
                </a:cxn>
                <a:cxn ang="0">
                  <a:pos x="T4" y="T5"/>
                </a:cxn>
                <a:cxn ang="0">
                  <a:pos x="T6" y="T7"/>
                </a:cxn>
                <a:cxn ang="0">
                  <a:pos x="T8" y="T9"/>
                </a:cxn>
                <a:cxn ang="0">
                  <a:pos x="T10" y="T11"/>
                </a:cxn>
              </a:cxnLst>
              <a:rect l="0" t="0" r="r" b="b"/>
              <a:pathLst>
                <a:path w="75" h="8">
                  <a:moveTo>
                    <a:pt x="23" y="0"/>
                  </a:moveTo>
                  <a:cubicBezTo>
                    <a:pt x="23" y="0"/>
                    <a:pt x="67" y="0"/>
                    <a:pt x="71" y="0"/>
                  </a:cubicBezTo>
                  <a:cubicBezTo>
                    <a:pt x="75" y="1"/>
                    <a:pt x="68" y="3"/>
                    <a:pt x="65" y="4"/>
                  </a:cubicBezTo>
                  <a:cubicBezTo>
                    <a:pt x="62" y="5"/>
                    <a:pt x="0" y="8"/>
                    <a:pt x="0" y="8"/>
                  </a:cubicBezTo>
                  <a:cubicBezTo>
                    <a:pt x="0" y="8"/>
                    <a:pt x="28" y="4"/>
                    <a:pt x="31" y="3"/>
                  </a:cubicBezTo>
                  <a:cubicBezTo>
                    <a:pt x="33" y="3"/>
                    <a:pt x="33" y="3"/>
                    <a:pt x="23"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accent1"/>
                </a:solidFill>
              </a:endParaRPr>
            </a:p>
          </p:txBody>
        </p:sp>
        <p:sp>
          <p:nvSpPr>
            <p:cNvPr id="119" name="Freeform 15"/>
            <p:cNvSpPr/>
            <p:nvPr/>
          </p:nvSpPr>
          <p:spPr bwMode="auto">
            <a:xfrm>
              <a:off x="4206876" y="3984625"/>
              <a:ext cx="206375" cy="25400"/>
            </a:xfrm>
            <a:custGeom>
              <a:avLst/>
              <a:gdLst>
                <a:gd name="T0" fmla="*/ 0 w 55"/>
                <a:gd name="T1" fmla="*/ 3 h 7"/>
                <a:gd name="T2" fmla="*/ 53 w 55"/>
                <a:gd name="T3" fmla="*/ 0 h 7"/>
                <a:gd name="T4" fmla="*/ 0 w 55"/>
                <a:gd name="T5" fmla="*/ 3 h 7"/>
              </a:gdLst>
              <a:ahLst/>
              <a:cxnLst>
                <a:cxn ang="0">
                  <a:pos x="T0" y="T1"/>
                </a:cxn>
                <a:cxn ang="0">
                  <a:pos x="T2" y="T3"/>
                </a:cxn>
                <a:cxn ang="0">
                  <a:pos x="T4" y="T5"/>
                </a:cxn>
              </a:cxnLst>
              <a:rect l="0" t="0" r="r" b="b"/>
              <a:pathLst>
                <a:path w="55" h="7">
                  <a:moveTo>
                    <a:pt x="0" y="3"/>
                  </a:moveTo>
                  <a:cubicBezTo>
                    <a:pt x="0" y="3"/>
                    <a:pt x="51" y="0"/>
                    <a:pt x="53" y="0"/>
                  </a:cubicBezTo>
                  <a:cubicBezTo>
                    <a:pt x="55" y="0"/>
                    <a:pt x="28" y="7"/>
                    <a:pt x="0" y="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accent1"/>
                </a:solidFill>
              </a:endParaRPr>
            </a:p>
          </p:txBody>
        </p:sp>
        <p:sp>
          <p:nvSpPr>
            <p:cNvPr id="120" name="Freeform 16"/>
            <p:cNvSpPr/>
            <p:nvPr/>
          </p:nvSpPr>
          <p:spPr bwMode="auto">
            <a:xfrm>
              <a:off x="4222751" y="4044949"/>
              <a:ext cx="160338" cy="28576"/>
            </a:xfrm>
            <a:custGeom>
              <a:avLst/>
              <a:gdLst>
                <a:gd name="T0" fmla="*/ 0 w 43"/>
                <a:gd name="T1" fmla="*/ 2 h 8"/>
                <a:gd name="T2" fmla="*/ 41 w 43"/>
                <a:gd name="T3" fmla="*/ 1 h 8"/>
                <a:gd name="T4" fmla="*/ 26 w 43"/>
                <a:gd name="T5" fmla="*/ 7 h 8"/>
                <a:gd name="T6" fmla="*/ 0 w 43"/>
                <a:gd name="T7" fmla="*/ 2 h 8"/>
              </a:gdLst>
              <a:ahLst/>
              <a:cxnLst>
                <a:cxn ang="0">
                  <a:pos x="T0" y="T1"/>
                </a:cxn>
                <a:cxn ang="0">
                  <a:pos x="T2" y="T3"/>
                </a:cxn>
                <a:cxn ang="0">
                  <a:pos x="T4" y="T5"/>
                </a:cxn>
                <a:cxn ang="0">
                  <a:pos x="T6" y="T7"/>
                </a:cxn>
              </a:cxnLst>
              <a:rect l="0" t="0" r="r" b="b"/>
              <a:pathLst>
                <a:path w="43" h="8">
                  <a:moveTo>
                    <a:pt x="0" y="2"/>
                  </a:moveTo>
                  <a:cubicBezTo>
                    <a:pt x="0" y="2"/>
                    <a:pt x="38" y="0"/>
                    <a:pt x="41" y="1"/>
                  </a:cubicBezTo>
                  <a:cubicBezTo>
                    <a:pt x="43" y="1"/>
                    <a:pt x="31" y="5"/>
                    <a:pt x="26" y="7"/>
                  </a:cubicBezTo>
                  <a:cubicBezTo>
                    <a:pt x="20" y="8"/>
                    <a:pt x="12" y="7"/>
                    <a:pt x="0"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accent1"/>
                </a:solidFill>
              </a:endParaRPr>
            </a:p>
          </p:txBody>
        </p:sp>
        <p:sp>
          <p:nvSpPr>
            <p:cNvPr id="121" name="Freeform 17"/>
            <p:cNvSpPr/>
            <p:nvPr/>
          </p:nvSpPr>
          <p:spPr bwMode="auto">
            <a:xfrm>
              <a:off x="4151313" y="4070350"/>
              <a:ext cx="314325" cy="30163"/>
            </a:xfrm>
            <a:custGeom>
              <a:avLst/>
              <a:gdLst>
                <a:gd name="T0" fmla="*/ 0 w 84"/>
                <a:gd name="T1" fmla="*/ 5 h 8"/>
                <a:gd name="T2" fmla="*/ 84 w 84"/>
                <a:gd name="T3" fmla="*/ 0 h 8"/>
                <a:gd name="T4" fmla="*/ 32 w 84"/>
                <a:gd name="T5" fmla="*/ 8 h 8"/>
                <a:gd name="T6" fmla="*/ 0 w 84"/>
                <a:gd name="T7" fmla="*/ 5 h 8"/>
              </a:gdLst>
              <a:ahLst/>
              <a:cxnLst>
                <a:cxn ang="0">
                  <a:pos x="T0" y="T1"/>
                </a:cxn>
                <a:cxn ang="0">
                  <a:pos x="T2" y="T3"/>
                </a:cxn>
                <a:cxn ang="0">
                  <a:pos x="T4" y="T5"/>
                </a:cxn>
                <a:cxn ang="0">
                  <a:pos x="T6" y="T7"/>
                </a:cxn>
              </a:cxnLst>
              <a:rect l="0" t="0" r="r" b="b"/>
              <a:pathLst>
                <a:path w="84" h="8">
                  <a:moveTo>
                    <a:pt x="0" y="5"/>
                  </a:moveTo>
                  <a:cubicBezTo>
                    <a:pt x="0" y="5"/>
                    <a:pt x="76" y="2"/>
                    <a:pt x="84" y="0"/>
                  </a:cubicBezTo>
                  <a:cubicBezTo>
                    <a:pt x="84" y="0"/>
                    <a:pt x="75" y="6"/>
                    <a:pt x="32" y="8"/>
                  </a:cubicBezTo>
                  <a:cubicBezTo>
                    <a:pt x="32" y="8"/>
                    <a:pt x="9" y="7"/>
                    <a:pt x="0" y="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accent1"/>
                </a:solidFill>
              </a:endParaRPr>
            </a:p>
          </p:txBody>
        </p:sp>
        <p:sp>
          <p:nvSpPr>
            <p:cNvPr id="122" name="Freeform 18"/>
            <p:cNvSpPr/>
            <p:nvPr/>
          </p:nvSpPr>
          <p:spPr bwMode="auto">
            <a:xfrm>
              <a:off x="4514851" y="3703638"/>
              <a:ext cx="36513" cy="22225"/>
            </a:xfrm>
            <a:custGeom>
              <a:avLst/>
              <a:gdLst>
                <a:gd name="T0" fmla="*/ 7 w 10"/>
                <a:gd name="T1" fmla="*/ 0 h 6"/>
                <a:gd name="T2" fmla="*/ 0 w 10"/>
                <a:gd name="T3" fmla="*/ 6 h 6"/>
                <a:gd name="T4" fmla="*/ 7 w 10"/>
                <a:gd name="T5" fmla="*/ 0 h 6"/>
              </a:gdLst>
              <a:ahLst/>
              <a:cxnLst>
                <a:cxn ang="0">
                  <a:pos x="T0" y="T1"/>
                </a:cxn>
                <a:cxn ang="0">
                  <a:pos x="T2" y="T3"/>
                </a:cxn>
                <a:cxn ang="0">
                  <a:pos x="T4" y="T5"/>
                </a:cxn>
              </a:cxnLst>
              <a:rect l="0" t="0" r="r" b="b"/>
              <a:pathLst>
                <a:path w="10" h="6">
                  <a:moveTo>
                    <a:pt x="7" y="0"/>
                  </a:moveTo>
                  <a:cubicBezTo>
                    <a:pt x="7" y="0"/>
                    <a:pt x="10" y="5"/>
                    <a:pt x="0" y="6"/>
                  </a:cubicBezTo>
                  <a:lnTo>
                    <a:pt x="7"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accent1"/>
                </a:solidFill>
              </a:endParaRPr>
            </a:p>
          </p:txBody>
        </p:sp>
        <p:sp>
          <p:nvSpPr>
            <p:cNvPr id="123" name="Freeform 19"/>
            <p:cNvSpPr/>
            <p:nvPr/>
          </p:nvSpPr>
          <p:spPr bwMode="auto">
            <a:xfrm>
              <a:off x="4510088" y="3579813"/>
              <a:ext cx="41275" cy="19050"/>
            </a:xfrm>
            <a:custGeom>
              <a:avLst/>
              <a:gdLst>
                <a:gd name="T0" fmla="*/ 8 w 11"/>
                <a:gd name="T1" fmla="*/ 0 h 5"/>
                <a:gd name="T2" fmla="*/ 0 w 11"/>
                <a:gd name="T3" fmla="*/ 5 h 5"/>
                <a:gd name="T4" fmla="*/ 8 w 11"/>
                <a:gd name="T5" fmla="*/ 0 h 5"/>
              </a:gdLst>
              <a:ahLst/>
              <a:cxnLst>
                <a:cxn ang="0">
                  <a:pos x="T0" y="T1"/>
                </a:cxn>
                <a:cxn ang="0">
                  <a:pos x="T2" y="T3"/>
                </a:cxn>
                <a:cxn ang="0">
                  <a:pos x="T4" y="T5"/>
                </a:cxn>
              </a:cxnLst>
              <a:rect l="0" t="0" r="r" b="b"/>
              <a:pathLst>
                <a:path w="11" h="5">
                  <a:moveTo>
                    <a:pt x="8" y="0"/>
                  </a:moveTo>
                  <a:cubicBezTo>
                    <a:pt x="8" y="0"/>
                    <a:pt x="11" y="4"/>
                    <a:pt x="0" y="5"/>
                  </a:cubicBez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accent1"/>
                </a:solidFill>
              </a:endParaRPr>
            </a:p>
          </p:txBody>
        </p:sp>
        <p:sp>
          <p:nvSpPr>
            <p:cNvPr id="124" name="Freeform 20"/>
            <p:cNvSpPr/>
            <p:nvPr/>
          </p:nvSpPr>
          <p:spPr bwMode="auto">
            <a:xfrm>
              <a:off x="4495801" y="3819525"/>
              <a:ext cx="55563" cy="19050"/>
            </a:xfrm>
            <a:custGeom>
              <a:avLst/>
              <a:gdLst>
                <a:gd name="T0" fmla="*/ 11 w 15"/>
                <a:gd name="T1" fmla="*/ 0 h 5"/>
                <a:gd name="T2" fmla="*/ 0 w 15"/>
                <a:gd name="T3" fmla="*/ 5 h 5"/>
                <a:gd name="T4" fmla="*/ 11 w 15"/>
                <a:gd name="T5" fmla="*/ 0 h 5"/>
              </a:gdLst>
              <a:ahLst/>
              <a:cxnLst>
                <a:cxn ang="0">
                  <a:pos x="T0" y="T1"/>
                </a:cxn>
                <a:cxn ang="0">
                  <a:pos x="T2" y="T3"/>
                </a:cxn>
                <a:cxn ang="0">
                  <a:pos x="T4" y="T5"/>
                </a:cxn>
              </a:cxnLst>
              <a:rect l="0" t="0" r="r" b="b"/>
              <a:pathLst>
                <a:path w="15" h="5">
                  <a:moveTo>
                    <a:pt x="11" y="0"/>
                  </a:moveTo>
                  <a:cubicBezTo>
                    <a:pt x="11" y="0"/>
                    <a:pt x="15" y="4"/>
                    <a:pt x="0" y="5"/>
                  </a:cubicBezTo>
                  <a:lnTo>
                    <a:pt x="11"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accent1"/>
                </a:solidFill>
              </a:endParaRPr>
            </a:p>
          </p:txBody>
        </p:sp>
        <p:sp>
          <p:nvSpPr>
            <p:cNvPr id="125" name="Freeform 21"/>
            <p:cNvSpPr/>
            <p:nvPr/>
          </p:nvSpPr>
          <p:spPr bwMode="auto">
            <a:xfrm>
              <a:off x="4498976" y="3894138"/>
              <a:ext cx="46038" cy="57150"/>
            </a:xfrm>
            <a:custGeom>
              <a:avLst/>
              <a:gdLst>
                <a:gd name="T0" fmla="*/ 6 w 12"/>
                <a:gd name="T1" fmla="*/ 0 h 15"/>
                <a:gd name="T2" fmla="*/ 7 w 12"/>
                <a:gd name="T3" fmla="*/ 6 h 15"/>
                <a:gd name="T4" fmla="*/ 12 w 12"/>
                <a:gd name="T5" fmla="*/ 12 h 15"/>
                <a:gd name="T6" fmla="*/ 0 w 12"/>
                <a:gd name="T7" fmla="*/ 14 h 15"/>
                <a:gd name="T8" fmla="*/ 6 w 12"/>
                <a:gd name="T9" fmla="*/ 10 h 15"/>
                <a:gd name="T10" fmla="*/ 6 w 12"/>
                <a:gd name="T11" fmla="*/ 0 h 15"/>
              </a:gdLst>
              <a:ahLst/>
              <a:cxnLst>
                <a:cxn ang="0">
                  <a:pos x="T0" y="T1"/>
                </a:cxn>
                <a:cxn ang="0">
                  <a:pos x="T2" y="T3"/>
                </a:cxn>
                <a:cxn ang="0">
                  <a:pos x="T4" y="T5"/>
                </a:cxn>
                <a:cxn ang="0">
                  <a:pos x="T6" y="T7"/>
                </a:cxn>
                <a:cxn ang="0">
                  <a:pos x="T8" y="T9"/>
                </a:cxn>
                <a:cxn ang="0">
                  <a:pos x="T10" y="T11"/>
                </a:cxn>
              </a:cxnLst>
              <a:rect l="0" t="0" r="r" b="b"/>
              <a:pathLst>
                <a:path w="12" h="15">
                  <a:moveTo>
                    <a:pt x="6" y="0"/>
                  </a:moveTo>
                  <a:cubicBezTo>
                    <a:pt x="6" y="0"/>
                    <a:pt x="6" y="5"/>
                    <a:pt x="7" y="6"/>
                  </a:cubicBezTo>
                  <a:cubicBezTo>
                    <a:pt x="8" y="7"/>
                    <a:pt x="12" y="12"/>
                    <a:pt x="12" y="12"/>
                  </a:cubicBezTo>
                  <a:cubicBezTo>
                    <a:pt x="12" y="12"/>
                    <a:pt x="3" y="15"/>
                    <a:pt x="0" y="14"/>
                  </a:cubicBezTo>
                  <a:cubicBezTo>
                    <a:pt x="0" y="14"/>
                    <a:pt x="5" y="12"/>
                    <a:pt x="6" y="10"/>
                  </a:cubicBezTo>
                  <a:cubicBezTo>
                    <a:pt x="6" y="9"/>
                    <a:pt x="5" y="1"/>
                    <a:pt x="6"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accent1"/>
                </a:solidFill>
              </a:endParaRPr>
            </a:p>
          </p:txBody>
        </p:sp>
        <p:sp>
          <p:nvSpPr>
            <p:cNvPr id="126" name="Freeform 22"/>
            <p:cNvSpPr/>
            <p:nvPr/>
          </p:nvSpPr>
          <p:spPr bwMode="auto">
            <a:xfrm>
              <a:off x="4518026" y="4037013"/>
              <a:ext cx="22225" cy="19050"/>
            </a:xfrm>
            <a:custGeom>
              <a:avLst/>
              <a:gdLst>
                <a:gd name="T0" fmla="*/ 3 w 6"/>
                <a:gd name="T1" fmla="*/ 0 h 5"/>
                <a:gd name="T2" fmla="*/ 0 w 6"/>
                <a:gd name="T3" fmla="*/ 5 h 5"/>
                <a:gd name="T4" fmla="*/ 3 w 6"/>
                <a:gd name="T5" fmla="*/ 0 h 5"/>
              </a:gdLst>
              <a:ahLst/>
              <a:cxnLst>
                <a:cxn ang="0">
                  <a:pos x="T0" y="T1"/>
                </a:cxn>
                <a:cxn ang="0">
                  <a:pos x="T2" y="T3"/>
                </a:cxn>
                <a:cxn ang="0">
                  <a:pos x="T4" y="T5"/>
                </a:cxn>
              </a:cxnLst>
              <a:rect l="0" t="0" r="r" b="b"/>
              <a:pathLst>
                <a:path w="6" h="5">
                  <a:moveTo>
                    <a:pt x="3" y="0"/>
                  </a:moveTo>
                  <a:cubicBezTo>
                    <a:pt x="3" y="0"/>
                    <a:pt x="6" y="4"/>
                    <a:pt x="0" y="5"/>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accent1"/>
                </a:solidFill>
              </a:endParaRPr>
            </a:p>
          </p:txBody>
        </p:sp>
        <p:sp>
          <p:nvSpPr>
            <p:cNvPr id="127" name="Freeform 23"/>
            <p:cNvSpPr/>
            <p:nvPr/>
          </p:nvSpPr>
          <p:spPr bwMode="auto">
            <a:xfrm>
              <a:off x="3814763" y="3557588"/>
              <a:ext cx="206375" cy="22225"/>
            </a:xfrm>
            <a:custGeom>
              <a:avLst/>
              <a:gdLst>
                <a:gd name="T0" fmla="*/ 0 w 55"/>
                <a:gd name="T1" fmla="*/ 0 h 6"/>
                <a:gd name="T2" fmla="*/ 55 w 55"/>
                <a:gd name="T3" fmla="*/ 3 h 6"/>
                <a:gd name="T4" fmla="*/ 0 w 55"/>
                <a:gd name="T5" fmla="*/ 0 h 6"/>
              </a:gdLst>
              <a:ahLst/>
              <a:cxnLst>
                <a:cxn ang="0">
                  <a:pos x="T0" y="T1"/>
                </a:cxn>
                <a:cxn ang="0">
                  <a:pos x="T2" y="T3"/>
                </a:cxn>
                <a:cxn ang="0">
                  <a:pos x="T4" y="T5"/>
                </a:cxn>
              </a:cxnLst>
              <a:rect l="0" t="0" r="r" b="b"/>
              <a:pathLst>
                <a:path w="55" h="6">
                  <a:moveTo>
                    <a:pt x="0" y="0"/>
                  </a:moveTo>
                  <a:cubicBezTo>
                    <a:pt x="55" y="3"/>
                    <a:pt x="55" y="3"/>
                    <a:pt x="55" y="3"/>
                  </a:cubicBezTo>
                  <a:cubicBezTo>
                    <a:pt x="55" y="3"/>
                    <a:pt x="15" y="6"/>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accent1"/>
                </a:solidFill>
              </a:endParaRPr>
            </a:p>
          </p:txBody>
        </p:sp>
        <p:sp>
          <p:nvSpPr>
            <p:cNvPr id="128" name="Freeform 24"/>
            <p:cNvSpPr/>
            <p:nvPr/>
          </p:nvSpPr>
          <p:spPr bwMode="auto">
            <a:xfrm>
              <a:off x="3762376" y="3744913"/>
              <a:ext cx="71438" cy="17463"/>
            </a:xfrm>
            <a:custGeom>
              <a:avLst/>
              <a:gdLst>
                <a:gd name="T0" fmla="*/ 7 w 19"/>
                <a:gd name="T1" fmla="*/ 0 h 5"/>
                <a:gd name="T2" fmla="*/ 19 w 19"/>
                <a:gd name="T3" fmla="*/ 1 h 5"/>
                <a:gd name="T4" fmla="*/ 4 w 19"/>
                <a:gd name="T5" fmla="*/ 4 h 5"/>
                <a:gd name="T6" fmla="*/ 7 w 19"/>
                <a:gd name="T7" fmla="*/ 0 h 5"/>
              </a:gdLst>
              <a:ahLst/>
              <a:cxnLst>
                <a:cxn ang="0">
                  <a:pos x="T0" y="T1"/>
                </a:cxn>
                <a:cxn ang="0">
                  <a:pos x="T2" y="T3"/>
                </a:cxn>
                <a:cxn ang="0">
                  <a:pos x="T4" y="T5"/>
                </a:cxn>
                <a:cxn ang="0">
                  <a:pos x="T6" y="T7"/>
                </a:cxn>
              </a:cxnLst>
              <a:rect l="0" t="0" r="r" b="b"/>
              <a:pathLst>
                <a:path w="19" h="5">
                  <a:moveTo>
                    <a:pt x="7" y="0"/>
                  </a:moveTo>
                  <a:cubicBezTo>
                    <a:pt x="19" y="1"/>
                    <a:pt x="19" y="1"/>
                    <a:pt x="19" y="1"/>
                  </a:cubicBezTo>
                  <a:cubicBezTo>
                    <a:pt x="19" y="1"/>
                    <a:pt x="7" y="4"/>
                    <a:pt x="4" y="4"/>
                  </a:cubicBezTo>
                  <a:cubicBezTo>
                    <a:pt x="0" y="5"/>
                    <a:pt x="7" y="0"/>
                    <a:pt x="7"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accent1"/>
                </a:solidFill>
              </a:endParaRPr>
            </a:p>
          </p:txBody>
        </p:sp>
        <p:sp>
          <p:nvSpPr>
            <p:cNvPr id="129" name="Freeform 25"/>
            <p:cNvSpPr/>
            <p:nvPr/>
          </p:nvSpPr>
          <p:spPr bwMode="auto">
            <a:xfrm>
              <a:off x="3762376" y="3857625"/>
              <a:ext cx="74613" cy="14288"/>
            </a:xfrm>
            <a:custGeom>
              <a:avLst/>
              <a:gdLst>
                <a:gd name="T0" fmla="*/ 6 w 20"/>
                <a:gd name="T1" fmla="*/ 0 h 4"/>
                <a:gd name="T2" fmla="*/ 20 w 20"/>
                <a:gd name="T3" fmla="*/ 0 h 4"/>
                <a:gd name="T4" fmla="*/ 2 w 20"/>
                <a:gd name="T5" fmla="*/ 4 h 4"/>
                <a:gd name="T6" fmla="*/ 6 w 20"/>
                <a:gd name="T7" fmla="*/ 0 h 4"/>
              </a:gdLst>
              <a:ahLst/>
              <a:cxnLst>
                <a:cxn ang="0">
                  <a:pos x="T0" y="T1"/>
                </a:cxn>
                <a:cxn ang="0">
                  <a:pos x="T2" y="T3"/>
                </a:cxn>
                <a:cxn ang="0">
                  <a:pos x="T4" y="T5"/>
                </a:cxn>
                <a:cxn ang="0">
                  <a:pos x="T6" y="T7"/>
                </a:cxn>
              </a:cxnLst>
              <a:rect l="0" t="0" r="r" b="b"/>
              <a:pathLst>
                <a:path w="20" h="4">
                  <a:moveTo>
                    <a:pt x="6" y="0"/>
                  </a:moveTo>
                  <a:cubicBezTo>
                    <a:pt x="20" y="0"/>
                    <a:pt x="20" y="0"/>
                    <a:pt x="20" y="0"/>
                  </a:cubicBezTo>
                  <a:cubicBezTo>
                    <a:pt x="20" y="0"/>
                    <a:pt x="4" y="4"/>
                    <a:pt x="2" y="4"/>
                  </a:cubicBezTo>
                  <a:cubicBezTo>
                    <a:pt x="0" y="4"/>
                    <a:pt x="6" y="0"/>
                    <a:pt x="6"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accent1"/>
                </a:solidFill>
              </a:endParaRPr>
            </a:p>
          </p:txBody>
        </p:sp>
        <p:sp>
          <p:nvSpPr>
            <p:cNvPr id="130" name="Freeform 26"/>
            <p:cNvSpPr/>
            <p:nvPr/>
          </p:nvSpPr>
          <p:spPr bwMode="auto">
            <a:xfrm>
              <a:off x="3759201" y="3979863"/>
              <a:ext cx="74613" cy="19050"/>
            </a:xfrm>
            <a:custGeom>
              <a:avLst/>
              <a:gdLst>
                <a:gd name="T0" fmla="*/ 6 w 20"/>
                <a:gd name="T1" fmla="*/ 0 h 5"/>
                <a:gd name="T2" fmla="*/ 20 w 20"/>
                <a:gd name="T3" fmla="*/ 1 h 5"/>
                <a:gd name="T4" fmla="*/ 2 w 20"/>
                <a:gd name="T5" fmla="*/ 5 h 5"/>
                <a:gd name="T6" fmla="*/ 6 w 20"/>
                <a:gd name="T7" fmla="*/ 0 h 5"/>
              </a:gdLst>
              <a:ahLst/>
              <a:cxnLst>
                <a:cxn ang="0">
                  <a:pos x="T0" y="T1"/>
                </a:cxn>
                <a:cxn ang="0">
                  <a:pos x="T2" y="T3"/>
                </a:cxn>
                <a:cxn ang="0">
                  <a:pos x="T4" y="T5"/>
                </a:cxn>
                <a:cxn ang="0">
                  <a:pos x="T6" y="T7"/>
                </a:cxn>
              </a:cxnLst>
              <a:rect l="0" t="0" r="r" b="b"/>
              <a:pathLst>
                <a:path w="20" h="5">
                  <a:moveTo>
                    <a:pt x="6" y="0"/>
                  </a:moveTo>
                  <a:cubicBezTo>
                    <a:pt x="20" y="1"/>
                    <a:pt x="20" y="1"/>
                    <a:pt x="20" y="1"/>
                  </a:cubicBezTo>
                  <a:cubicBezTo>
                    <a:pt x="20" y="1"/>
                    <a:pt x="3" y="5"/>
                    <a:pt x="2" y="5"/>
                  </a:cubicBezTo>
                  <a:cubicBezTo>
                    <a:pt x="0" y="5"/>
                    <a:pt x="6" y="0"/>
                    <a:pt x="6"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accent1"/>
                </a:solidFill>
              </a:endParaRPr>
            </a:p>
          </p:txBody>
        </p:sp>
        <p:sp>
          <p:nvSpPr>
            <p:cNvPr id="131" name="Freeform 27"/>
            <p:cNvSpPr/>
            <p:nvPr/>
          </p:nvSpPr>
          <p:spPr bwMode="auto">
            <a:xfrm>
              <a:off x="3822701" y="4086225"/>
              <a:ext cx="268288" cy="33338"/>
            </a:xfrm>
            <a:custGeom>
              <a:avLst/>
              <a:gdLst>
                <a:gd name="T0" fmla="*/ 0 w 72"/>
                <a:gd name="T1" fmla="*/ 0 h 9"/>
                <a:gd name="T2" fmla="*/ 68 w 72"/>
                <a:gd name="T3" fmla="*/ 1 h 9"/>
                <a:gd name="T4" fmla="*/ 0 w 72"/>
                <a:gd name="T5" fmla="*/ 0 h 9"/>
              </a:gdLst>
              <a:ahLst/>
              <a:cxnLst>
                <a:cxn ang="0">
                  <a:pos x="T0" y="T1"/>
                </a:cxn>
                <a:cxn ang="0">
                  <a:pos x="T2" y="T3"/>
                </a:cxn>
                <a:cxn ang="0">
                  <a:pos x="T4" y="T5"/>
                </a:cxn>
              </a:cxnLst>
              <a:rect l="0" t="0" r="r" b="b"/>
              <a:pathLst>
                <a:path w="72" h="9">
                  <a:moveTo>
                    <a:pt x="0" y="0"/>
                  </a:moveTo>
                  <a:cubicBezTo>
                    <a:pt x="0" y="0"/>
                    <a:pt x="65" y="2"/>
                    <a:pt x="68" y="1"/>
                  </a:cubicBezTo>
                  <a:cubicBezTo>
                    <a:pt x="72" y="1"/>
                    <a:pt x="24" y="9"/>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accent1"/>
                </a:solidFill>
              </a:endParaRPr>
            </a:p>
          </p:txBody>
        </p:sp>
        <p:sp>
          <p:nvSpPr>
            <p:cNvPr id="132" name="Freeform 28"/>
            <p:cNvSpPr/>
            <p:nvPr/>
          </p:nvSpPr>
          <p:spPr bwMode="auto">
            <a:xfrm>
              <a:off x="4300538" y="4114800"/>
              <a:ext cx="134938" cy="120650"/>
            </a:xfrm>
            <a:custGeom>
              <a:avLst/>
              <a:gdLst>
                <a:gd name="T0" fmla="*/ 36 w 36"/>
                <a:gd name="T1" fmla="*/ 0 h 32"/>
                <a:gd name="T2" fmla="*/ 3 w 36"/>
                <a:gd name="T3" fmla="*/ 31 h 32"/>
                <a:gd name="T4" fmla="*/ 36 w 36"/>
                <a:gd name="T5" fmla="*/ 0 h 32"/>
              </a:gdLst>
              <a:ahLst/>
              <a:cxnLst>
                <a:cxn ang="0">
                  <a:pos x="T0" y="T1"/>
                </a:cxn>
                <a:cxn ang="0">
                  <a:pos x="T2" y="T3"/>
                </a:cxn>
                <a:cxn ang="0">
                  <a:pos x="T4" y="T5"/>
                </a:cxn>
              </a:cxnLst>
              <a:rect l="0" t="0" r="r" b="b"/>
              <a:pathLst>
                <a:path w="36" h="32">
                  <a:moveTo>
                    <a:pt x="36" y="0"/>
                  </a:moveTo>
                  <a:cubicBezTo>
                    <a:pt x="36" y="0"/>
                    <a:pt x="5" y="30"/>
                    <a:pt x="3" y="31"/>
                  </a:cubicBezTo>
                  <a:cubicBezTo>
                    <a:pt x="0" y="32"/>
                    <a:pt x="21" y="8"/>
                    <a:pt x="36"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accent1"/>
                </a:solidFill>
              </a:endParaRPr>
            </a:p>
          </p:txBody>
        </p:sp>
      </p:grpSp>
      <p:grpSp>
        <p:nvGrpSpPr>
          <p:cNvPr id="133" name="Group 37"/>
          <p:cNvGrpSpPr>
            <a:grpSpLocks noChangeAspect="1"/>
          </p:cNvGrpSpPr>
          <p:nvPr/>
        </p:nvGrpSpPr>
        <p:grpSpPr bwMode="auto">
          <a:xfrm>
            <a:off x="3718596" y="1369954"/>
            <a:ext cx="1656235" cy="2003987"/>
            <a:chOff x="2250" y="790"/>
            <a:chExt cx="1205" cy="1458"/>
          </a:xfrm>
        </p:grpSpPr>
        <p:sp>
          <p:nvSpPr>
            <p:cNvPr id="134" name="Rectangle 38"/>
            <p:cNvSpPr>
              <a:spLocks noChangeArrowheads="1"/>
            </p:cNvSpPr>
            <p:nvPr/>
          </p:nvSpPr>
          <p:spPr bwMode="auto">
            <a:xfrm>
              <a:off x="2847" y="1827"/>
              <a:ext cx="12" cy="369"/>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chemeClr val="accent1"/>
                </a:solidFill>
              </a:endParaRPr>
            </a:p>
          </p:txBody>
        </p:sp>
        <p:sp>
          <p:nvSpPr>
            <p:cNvPr id="135" name="Freeform 39"/>
            <p:cNvSpPr/>
            <p:nvPr/>
          </p:nvSpPr>
          <p:spPr bwMode="auto">
            <a:xfrm>
              <a:off x="2852" y="2189"/>
              <a:ext cx="170" cy="19"/>
            </a:xfrm>
            <a:custGeom>
              <a:avLst/>
              <a:gdLst>
                <a:gd name="T0" fmla="*/ 170 w 170"/>
                <a:gd name="T1" fmla="*/ 19 h 19"/>
                <a:gd name="T2" fmla="*/ 0 w 170"/>
                <a:gd name="T3" fmla="*/ 12 h 19"/>
                <a:gd name="T4" fmla="*/ 0 w 170"/>
                <a:gd name="T5" fmla="*/ 0 h 19"/>
                <a:gd name="T6" fmla="*/ 170 w 170"/>
                <a:gd name="T7" fmla="*/ 7 h 19"/>
                <a:gd name="T8" fmla="*/ 170 w 170"/>
                <a:gd name="T9" fmla="*/ 19 h 19"/>
              </a:gdLst>
              <a:ahLst/>
              <a:cxnLst>
                <a:cxn ang="0">
                  <a:pos x="T0" y="T1"/>
                </a:cxn>
                <a:cxn ang="0">
                  <a:pos x="T2" y="T3"/>
                </a:cxn>
                <a:cxn ang="0">
                  <a:pos x="T4" y="T5"/>
                </a:cxn>
                <a:cxn ang="0">
                  <a:pos x="T6" y="T7"/>
                </a:cxn>
                <a:cxn ang="0">
                  <a:pos x="T8" y="T9"/>
                </a:cxn>
              </a:cxnLst>
              <a:rect l="0" t="0" r="r" b="b"/>
              <a:pathLst>
                <a:path w="170" h="19">
                  <a:moveTo>
                    <a:pt x="170" y="19"/>
                  </a:moveTo>
                  <a:lnTo>
                    <a:pt x="0" y="12"/>
                  </a:lnTo>
                  <a:lnTo>
                    <a:pt x="0" y="0"/>
                  </a:lnTo>
                  <a:lnTo>
                    <a:pt x="170" y="7"/>
                  </a:lnTo>
                  <a:lnTo>
                    <a:pt x="170" y="19"/>
                  </a:lnTo>
                  <a:close/>
                </a:path>
              </a:pathLst>
            </a:custGeom>
            <a:solidFill>
              <a:srgbClr val="50505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accent1"/>
                </a:solidFill>
              </a:endParaRPr>
            </a:p>
          </p:txBody>
        </p:sp>
        <p:sp>
          <p:nvSpPr>
            <p:cNvPr id="136" name="Freeform 40"/>
            <p:cNvSpPr/>
            <p:nvPr/>
          </p:nvSpPr>
          <p:spPr bwMode="auto">
            <a:xfrm>
              <a:off x="2725" y="2028"/>
              <a:ext cx="130" cy="170"/>
            </a:xfrm>
            <a:custGeom>
              <a:avLst/>
              <a:gdLst>
                <a:gd name="T0" fmla="*/ 120 w 130"/>
                <a:gd name="T1" fmla="*/ 170 h 170"/>
                <a:gd name="T2" fmla="*/ 0 w 130"/>
                <a:gd name="T3" fmla="*/ 7 h 170"/>
                <a:gd name="T4" fmla="*/ 9 w 130"/>
                <a:gd name="T5" fmla="*/ 0 h 170"/>
                <a:gd name="T6" fmla="*/ 130 w 130"/>
                <a:gd name="T7" fmla="*/ 163 h 170"/>
                <a:gd name="T8" fmla="*/ 120 w 130"/>
                <a:gd name="T9" fmla="*/ 170 h 170"/>
              </a:gdLst>
              <a:ahLst/>
              <a:cxnLst>
                <a:cxn ang="0">
                  <a:pos x="T0" y="T1"/>
                </a:cxn>
                <a:cxn ang="0">
                  <a:pos x="T2" y="T3"/>
                </a:cxn>
                <a:cxn ang="0">
                  <a:pos x="T4" y="T5"/>
                </a:cxn>
                <a:cxn ang="0">
                  <a:pos x="T6" y="T7"/>
                </a:cxn>
                <a:cxn ang="0">
                  <a:pos x="T8" y="T9"/>
                </a:cxn>
              </a:cxnLst>
              <a:rect l="0" t="0" r="r" b="b"/>
              <a:pathLst>
                <a:path w="130" h="170">
                  <a:moveTo>
                    <a:pt x="120" y="170"/>
                  </a:moveTo>
                  <a:lnTo>
                    <a:pt x="0" y="7"/>
                  </a:lnTo>
                  <a:lnTo>
                    <a:pt x="9" y="0"/>
                  </a:lnTo>
                  <a:lnTo>
                    <a:pt x="130" y="163"/>
                  </a:lnTo>
                  <a:lnTo>
                    <a:pt x="120" y="170"/>
                  </a:lnTo>
                  <a:close/>
                </a:path>
              </a:pathLst>
            </a:custGeom>
            <a:solidFill>
              <a:srgbClr val="50505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accent1"/>
                </a:solidFill>
              </a:endParaRPr>
            </a:p>
          </p:txBody>
        </p:sp>
        <p:sp>
          <p:nvSpPr>
            <p:cNvPr id="137" name="Freeform 41"/>
            <p:cNvSpPr/>
            <p:nvPr/>
          </p:nvSpPr>
          <p:spPr bwMode="auto">
            <a:xfrm>
              <a:off x="2845" y="2047"/>
              <a:ext cx="191" cy="151"/>
            </a:xfrm>
            <a:custGeom>
              <a:avLst/>
              <a:gdLst>
                <a:gd name="T0" fmla="*/ 7 w 191"/>
                <a:gd name="T1" fmla="*/ 151 h 151"/>
                <a:gd name="T2" fmla="*/ 0 w 191"/>
                <a:gd name="T3" fmla="*/ 142 h 151"/>
                <a:gd name="T4" fmla="*/ 184 w 191"/>
                <a:gd name="T5" fmla="*/ 0 h 151"/>
                <a:gd name="T6" fmla="*/ 191 w 191"/>
                <a:gd name="T7" fmla="*/ 10 h 151"/>
                <a:gd name="T8" fmla="*/ 7 w 191"/>
                <a:gd name="T9" fmla="*/ 151 h 151"/>
              </a:gdLst>
              <a:ahLst/>
              <a:cxnLst>
                <a:cxn ang="0">
                  <a:pos x="T0" y="T1"/>
                </a:cxn>
                <a:cxn ang="0">
                  <a:pos x="T2" y="T3"/>
                </a:cxn>
                <a:cxn ang="0">
                  <a:pos x="T4" y="T5"/>
                </a:cxn>
                <a:cxn ang="0">
                  <a:pos x="T6" y="T7"/>
                </a:cxn>
                <a:cxn ang="0">
                  <a:pos x="T8" y="T9"/>
                </a:cxn>
              </a:cxnLst>
              <a:rect l="0" t="0" r="r" b="b"/>
              <a:pathLst>
                <a:path w="191" h="151">
                  <a:moveTo>
                    <a:pt x="7" y="151"/>
                  </a:moveTo>
                  <a:lnTo>
                    <a:pt x="0" y="142"/>
                  </a:lnTo>
                  <a:lnTo>
                    <a:pt x="184" y="0"/>
                  </a:lnTo>
                  <a:lnTo>
                    <a:pt x="191" y="10"/>
                  </a:lnTo>
                  <a:lnTo>
                    <a:pt x="7" y="151"/>
                  </a:lnTo>
                  <a:close/>
                </a:path>
              </a:pathLst>
            </a:custGeom>
            <a:solidFill>
              <a:srgbClr val="50505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accent1"/>
                </a:solidFill>
              </a:endParaRPr>
            </a:p>
          </p:txBody>
        </p:sp>
        <p:sp>
          <p:nvSpPr>
            <p:cNvPr id="138" name="Freeform 42"/>
            <p:cNvSpPr/>
            <p:nvPr/>
          </p:nvSpPr>
          <p:spPr bwMode="auto">
            <a:xfrm>
              <a:off x="2585" y="2191"/>
              <a:ext cx="265" cy="19"/>
            </a:xfrm>
            <a:custGeom>
              <a:avLst/>
              <a:gdLst>
                <a:gd name="T0" fmla="*/ 0 w 265"/>
                <a:gd name="T1" fmla="*/ 19 h 19"/>
                <a:gd name="T2" fmla="*/ 0 w 265"/>
                <a:gd name="T3" fmla="*/ 7 h 19"/>
                <a:gd name="T4" fmla="*/ 265 w 265"/>
                <a:gd name="T5" fmla="*/ 0 h 19"/>
                <a:gd name="T6" fmla="*/ 265 w 265"/>
                <a:gd name="T7" fmla="*/ 12 h 19"/>
                <a:gd name="T8" fmla="*/ 0 w 265"/>
                <a:gd name="T9" fmla="*/ 19 h 19"/>
              </a:gdLst>
              <a:ahLst/>
              <a:cxnLst>
                <a:cxn ang="0">
                  <a:pos x="T0" y="T1"/>
                </a:cxn>
                <a:cxn ang="0">
                  <a:pos x="T2" y="T3"/>
                </a:cxn>
                <a:cxn ang="0">
                  <a:pos x="T4" y="T5"/>
                </a:cxn>
                <a:cxn ang="0">
                  <a:pos x="T6" y="T7"/>
                </a:cxn>
                <a:cxn ang="0">
                  <a:pos x="T8" y="T9"/>
                </a:cxn>
              </a:cxnLst>
              <a:rect l="0" t="0" r="r" b="b"/>
              <a:pathLst>
                <a:path w="265" h="19">
                  <a:moveTo>
                    <a:pt x="0" y="19"/>
                  </a:moveTo>
                  <a:lnTo>
                    <a:pt x="0" y="7"/>
                  </a:lnTo>
                  <a:lnTo>
                    <a:pt x="265" y="0"/>
                  </a:lnTo>
                  <a:lnTo>
                    <a:pt x="265" y="12"/>
                  </a:lnTo>
                  <a:lnTo>
                    <a:pt x="0" y="19"/>
                  </a:lnTo>
                  <a:close/>
                </a:path>
              </a:pathLst>
            </a:custGeom>
            <a:solidFill>
              <a:srgbClr val="50505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accent1"/>
                </a:solidFill>
              </a:endParaRPr>
            </a:p>
          </p:txBody>
        </p:sp>
        <p:sp>
          <p:nvSpPr>
            <p:cNvPr id="139" name="Freeform 43"/>
            <p:cNvSpPr/>
            <p:nvPr/>
          </p:nvSpPr>
          <p:spPr bwMode="auto">
            <a:xfrm>
              <a:off x="2524" y="2005"/>
              <a:ext cx="66" cy="201"/>
            </a:xfrm>
            <a:custGeom>
              <a:avLst/>
              <a:gdLst>
                <a:gd name="T0" fmla="*/ 54 w 66"/>
                <a:gd name="T1" fmla="*/ 201 h 201"/>
                <a:gd name="T2" fmla="*/ 0 w 66"/>
                <a:gd name="T3" fmla="*/ 2 h 201"/>
                <a:gd name="T4" fmla="*/ 12 w 66"/>
                <a:gd name="T5" fmla="*/ 0 h 201"/>
                <a:gd name="T6" fmla="*/ 66 w 66"/>
                <a:gd name="T7" fmla="*/ 198 h 201"/>
                <a:gd name="T8" fmla="*/ 54 w 66"/>
                <a:gd name="T9" fmla="*/ 201 h 201"/>
              </a:gdLst>
              <a:ahLst/>
              <a:cxnLst>
                <a:cxn ang="0">
                  <a:pos x="T0" y="T1"/>
                </a:cxn>
                <a:cxn ang="0">
                  <a:pos x="T2" y="T3"/>
                </a:cxn>
                <a:cxn ang="0">
                  <a:pos x="T4" y="T5"/>
                </a:cxn>
                <a:cxn ang="0">
                  <a:pos x="T6" y="T7"/>
                </a:cxn>
                <a:cxn ang="0">
                  <a:pos x="T8" y="T9"/>
                </a:cxn>
              </a:cxnLst>
              <a:rect l="0" t="0" r="r" b="b"/>
              <a:pathLst>
                <a:path w="66" h="201">
                  <a:moveTo>
                    <a:pt x="54" y="201"/>
                  </a:moveTo>
                  <a:lnTo>
                    <a:pt x="0" y="2"/>
                  </a:lnTo>
                  <a:lnTo>
                    <a:pt x="12" y="0"/>
                  </a:lnTo>
                  <a:lnTo>
                    <a:pt x="66" y="198"/>
                  </a:lnTo>
                  <a:lnTo>
                    <a:pt x="54" y="201"/>
                  </a:lnTo>
                  <a:close/>
                </a:path>
              </a:pathLst>
            </a:custGeom>
            <a:solidFill>
              <a:srgbClr val="50505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accent1"/>
                </a:solidFill>
              </a:endParaRPr>
            </a:p>
          </p:txBody>
        </p:sp>
        <p:sp>
          <p:nvSpPr>
            <p:cNvPr id="140" name="Freeform 44"/>
            <p:cNvSpPr/>
            <p:nvPr/>
          </p:nvSpPr>
          <p:spPr bwMode="auto">
            <a:xfrm>
              <a:off x="2578" y="2031"/>
              <a:ext cx="154" cy="175"/>
            </a:xfrm>
            <a:custGeom>
              <a:avLst/>
              <a:gdLst>
                <a:gd name="T0" fmla="*/ 9 w 154"/>
                <a:gd name="T1" fmla="*/ 175 h 175"/>
                <a:gd name="T2" fmla="*/ 0 w 154"/>
                <a:gd name="T3" fmla="*/ 167 h 175"/>
                <a:gd name="T4" fmla="*/ 147 w 154"/>
                <a:gd name="T5" fmla="*/ 0 h 175"/>
                <a:gd name="T6" fmla="*/ 154 w 154"/>
                <a:gd name="T7" fmla="*/ 7 h 175"/>
                <a:gd name="T8" fmla="*/ 9 w 154"/>
                <a:gd name="T9" fmla="*/ 175 h 175"/>
              </a:gdLst>
              <a:ahLst/>
              <a:cxnLst>
                <a:cxn ang="0">
                  <a:pos x="T0" y="T1"/>
                </a:cxn>
                <a:cxn ang="0">
                  <a:pos x="T2" y="T3"/>
                </a:cxn>
                <a:cxn ang="0">
                  <a:pos x="T4" y="T5"/>
                </a:cxn>
                <a:cxn ang="0">
                  <a:pos x="T6" y="T7"/>
                </a:cxn>
                <a:cxn ang="0">
                  <a:pos x="T8" y="T9"/>
                </a:cxn>
              </a:cxnLst>
              <a:rect l="0" t="0" r="r" b="b"/>
              <a:pathLst>
                <a:path w="154" h="175">
                  <a:moveTo>
                    <a:pt x="9" y="175"/>
                  </a:moveTo>
                  <a:lnTo>
                    <a:pt x="0" y="167"/>
                  </a:lnTo>
                  <a:lnTo>
                    <a:pt x="147" y="0"/>
                  </a:lnTo>
                  <a:lnTo>
                    <a:pt x="154" y="7"/>
                  </a:lnTo>
                  <a:lnTo>
                    <a:pt x="9" y="175"/>
                  </a:lnTo>
                  <a:close/>
                </a:path>
              </a:pathLst>
            </a:custGeom>
            <a:solidFill>
              <a:srgbClr val="50505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accent1"/>
                </a:solidFill>
              </a:endParaRPr>
            </a:p>
          </p:txBody>
        </p:sp>
        <p:sp>
          <p:nvSpPr>
            <p:cNvPr id="141" name="Freeform 45"/>
            <p:cNvSpPr/>
            <p:nvPr/>
          </p:nvSpPr>
          <p:spPr bwMode="auto">
            <a:xfrm>
              <a:off x="2526" y="2000"/>
              <a:ext cx="203" cy="35"/>
            </a:xfrm>
            <a:custGeom>
              <a:avLst/>
              <a:gdLst>
                <a:gd name="T0" fmla="*/ 203 w 203"/>
                <a:gd name="T1" fmla="*/ 35 h 35"/>
                <a:gd name="T2" fmla="*/ 0 w 203"/>
                <a:gd name="T3" fmla="*/ 9 h 35"/>
                <a:gd name="T4" fmla="*/ 2 w 203"/>
                <a:gd name="T5" fmla="*/ 0 h 35"/>
                <a:gd name="T6" fmla="*/ 203 w 203"/>
                <a:gd name="T7" fmla="*/ 26 h 35"/>
                <a:gd name="T8" fmla="*/ 203 w 203"/>
                <a:gd name="T9" fmla="*/ 35 h 35"/>
              </a:gdLst>
              <a:ahLst/>
              <a:cxnLst>
                <a:cxn ang="0">
                  <a:pos x="T0" y="T1"/>
                </a:cxn>
                <a:cxn ang="0">
                  <a:pos x="T2" y="T3"/>
                </a:cxn>
                <a:cxn ang="0">
                  <a:pos x="T4" y="T5"/>
                </a:cxn>
                <a:cxn ang="0">
                  <a:pos x="T6" y="T7"/>
                </a:cxn>
                <a:cxn ang="0">
                  <a:pos x="T8" y="T9"/>
                </a:cxn>
              </a:cxnLst>
              <a:rect l="0" t="0" r="r" b="b"/>
              <a:pathLst>
                <a:path w="203" h="35">
                  <a:moveTo>
                    <a:pt x="203" y="35"/>
                  </a:moveTo>
                  <a:lnTo>
                    <a:pt x="0" y="9"/>
                  </a:lnTo>
                  <a:lnTo>
                    <a:pt x="2" y="0"/>
                  </a:lnTo>
                  <a:lnTo>
                    <a:pt x="203" y="26"/>
                  </a:lnTo>
                  <a:lnTo>
                    <a:pt x="203" y="35"/>
                  </a:lnTo>
                  <a:close/>
                </a:path>
              </a:pathLst>
            </a:custGeom>
            <a:solidFill>
              <a:srgbClr val="50505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accent1"/>
                </a:solidFill>
              </a:endParaRPr>
            </a:p>
          </p:txBody>
        </p:sp>
        <p:sp>
          <p:nvSpPr>
            <p:cNvPr id="142" name="Freeform 46"/>
            <p:cNvSpPr/>
            <p:nvPr/>
          </p:nvSpPr>
          <p:spPr bwMode="auto">
            <a:xfrm>
              <a:off x="2725" y="1827"/>
              <a:ext cx="132" cy="206"/>
            </a:xfrm>
            <a:custGeom>
              <a:avLst/>
              <a:gdLst>
                <a:gd name="T0" fmla="*/ 9 w 132"/>
                <a:gd name="T1" fmla="*/ 206 h 206"/>
                <a:gd name="T2" fmla="*/ 0 w 132"/>
                <a:gd name="T3" fmla="*/ 199 h 206"/>
                <a:gd name="T4" fmla="*/ 122 w 132"/>
                <a:gd name="T5" fmla="*/ 0 h 206"/>
                <a:gd name="T6" fmla="*/ 132 w 132"/>
                <a:gd name="T7" fmla="*/ 8 h 206"/>
                <a:gd name="T8" fmla="*/ 9 w 132"/>
                <a:gd name="T9" fmla="*/ 206 h 206"/>
              </a:gdLst>
              <a:ahLst/>
              <a:cxnLst>
                <a:cxn ang="0">
                  <a:pos x="T0" y="T1"/>
                </a:cxn>
                <a:cxn ang="0">
                  <a:pos x="T2" y="T3"/>
                </a:cxn>
                <a:cxn ang="0">
                  <a:pos x="T4" y="T5"/>
                </a:cxn>
                <a:cxn ang="0">
                  <a:pos x="T6" y="T7"/>
                </a:cxn>
                <a:cxn ang="0">
                  <a:pos x="T8" y="T9"/>
                </a:cxn>
              </a:cxnLst>
              <a:rect l="0" t="0" r="r" b="b"/>
              <a:pathLst>
                <a:path w="132" h="206">
                  <a:moveTo>
                    <a:pt x="9" y="206"/>
                  </a:moveTo>
                  <a:lnTo>
                    <a:pt x="0" y="199"/>
                  </a:lnTo>
                  <a:lnTo>
                    <a:pt x="122" y="0"/>
                  </a:lnTo>
                  <a:lnTo>
                    <a:pt x="132" y="8"/>
                  </a:lnTo>
                  <a:lnTo>
                    <a:pt x="9" y="206"/>
                  </a:lnTo>
                  <a:close/>
                </a:path>
              </a:pathLst>
            </a:custGeom>
            <a:solidFill>
              <a:srgbClr val="50505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accent1"/>
                </a:solidFill>
              </a:endParaRPr>
            </a:p>
          </p:txBody>
        </p:sp>
        <p:sp>
          <p:nvSpPr>
            <p:cNvPr id="143" name="Freeform 47"/>
            <p:cNvSpPr/>
            <p:nvPr/>
          </p:nvSpPr>
          <p:spPr bwMode="auto">
            <a:xfrm>
              <a:off x="3027" y="1939"/>
              <a:ext cx="156" cy="118"/>
            </a:xfrm>
            <a:custGeom>
              <a:avLst/>
              <a:gdLst>
                <a:gd name="T0" fmla="*/ 7 w 156"/>
                <a:gd name="T1" fmla="*/ 118 h 118"/>
                <a:gd name="T2" fmla="*/ 0 w 156"/>
                <a:gd name="T3" fmla="*/ 108 h 118"/>
                <a:gd name="T4" fmla="*/ 149 w 156"/>
                <a:gd name="T5" fmla="*/ 0 h 118"/>
                <a:gd name="T6" fmla="*/ 156 w 156"/>
                <a:gd name="T7" fmla="*/ 7 h 118"/>
                <a:gd name="T8" fmla="*/ 7 w 156"/>
                <a:gd name="T9" fmla="*/ 118 h 118"/>
              </a:gdLst>
              <a:ahLst/>
              <a:cxnLst>
                <a:cxn ang="0">
                  <a:pos x="T0" y="T1"/>
                </a:cxn>
                <a:cxn ang="0">
                  <a:pos x="T2" y="T3"/>
                </a:cxn>
                <a:cxn ang="0">
                  <a:pos x="T4" y="T5"/>
                </a:cxn>
                <a:cxn ang="0">
                  <a:pos x="T6" y="T7"/>
                </a:cxn>
                <a:cxn ang="0">
                  <a:pos x="T8" y="T9"/>
                </a:cxn>
              </a:cxnLst>
              <a:rect l="0" t="0" r="r" b="b"/>
              <a:pathLst>
                <a:path w="156" h="118">
                  <a:moveTo>
                    <a:pt x="7" y="118"/>
                  </a:moveTo>
                  <a:lnTo>
                    <a:pt x="0" y="108"/>
                  </a:lnTo>
                  <a:lnTo>
                    <a:pt x="149" y="0"/>
                  </a:lnTo>
                  <a:lnTo>
                    <a:pt x="156" y="7"/>
                  </a:lnTo>
                  <a:lnTo>
                    <a:pt x="7" y="118"/>
                  </a:lnTo>
                  <a:close/>
                </a:path>
              </a:pathLst>
            </a:custGeom>
            <a:solidFill>
              <a:srgbClr val="50505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accent1"/>
                </a:solidFill>
              </a:endParaRPr>
            </a:p>
          </p:txBody>
        </p:sp>
        <p:sp>
          <p:nvSpPr>
            <p:cNvPr id="144" name="Freeform 48"/>
            <p:cNvSpPr/>
            <p:nvPr/>
          </p:nvSpPr>
          <p:spPr bwMode="auto">
            <a:xfrm>
              <a:off x="3018" y="2054"/>
              <a:ext cx="18" cy="144"/>
            </a:xfrm>
            <a:custGeom>
              <a:avLst/>
              <a:gdLst>
                <a:gd name="T0" fmla="*/ 11 w 18"/>
                <a:gd name="T1" fmla="*/ 144 h 144"/>
                <a:gd name="T2" fmla="*/ 0 w 18"/>
                <a:gd name="T3" fmla="*/ 144 h 144"/>
                <a:gd name="T4" fmla="*/ 7 w 18"/>
                <a:gd name="T5" fmla="*/ 0 h 144"/>
                <a:gd name="T6" fmla="*/ 18 w 18"/>
                <a:gd name="T7" fmla="*/ 0 h 144"/>
                <a:gd name="T8" fmla="*/ 11 w 18"/>
                <a:gd name="T9" fmla="*/ 144 h 144"/>
              </a:gdLst>
              <a:ahLst/>
              <a:cxnLst>
                <a:cxn ang="0">
                  <a:pos x="T0" y="T1"/>
                </a:cxn>
                <a:cxn ang="0">
                  <a:pos x="T2" y="T3"/>
                </a:cxn>
                <a:cxn ang="0">
                  <a:pos x="T4" y="T5"/>
                </a:cxn>
                <a:cxn ang="0">
                  <a:pos x="T6" y="T7"/>
                </a:cxn>
                <a:cxn ang="0">
                  <a:pos x="T8" y="T9"/>
                </a:cxn>
              </a:cxnLst>
              <a:rect l="0" t="0" r="r" b="b"/>
              <a:pathLst>
                <a:path w="18" h="144">
                  <a:moveTo>
                    <a:pt x="11" y="144"/>
                  </a:moveTo>
                  <a:lnTo>
                    <a:pt x="0" y="144"/>
                  </a:lnTo>
                  <a:lnTo>
                    <a:pt x="7" y="0"/>
                  </a:lnTo>
                  <a:lnTo>
                    <a:pt x="18" y="0"/>
                  </a:lnTo>
                  <a:lnTo>
                    <a:pt x="11" y="144"/>
                  </a:lnTo>
                  <a:close/>
                </a:path>
              </a:pathLst>
            </a:custGeom>
            <a:solidFill>
              <a:srgbClr val="50505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accent1"/>
                </a:solidFill>
              </a:endParaRPr>
            </a:p>
          </p:txBody>
        </p:sp>
        <p:sp>
          <p:nvSpPr>
            <p:cNvPr id="145" name="Freeform 49"/>
            <p:cNvSpPr/>
            <p:nvPr/>
          </p:nvSpPr>
          <p:spPr bwMode="auto">
            <a:xfrm>
              <a:off x="2732" y="2021"/>
              <a:ext cx="297" cy="40"/>
            </a:xfrm>
            <a:custGeom>
              <a:avLst/>
              <a:gdLst>
                <a:gd name="T0" fmla="*/ 297 w 297"/>
                <a:gd name="T1" fmla="*/ 40 h 40"/>
                <a:gd name="T2" fmla="*/ 0 w 297"/>
                <a:gd name="T3" fmla="*/ 10 h 40"/>
                <a:gd name="T4" fmla="*/ 0 w 297"/>
                <a:gd name="T5" fmla="*/ 0 h 40"/>
                <a:gd name="T6" fmla="*/ 297 w 297"/>
                <a:gd name="T7" fmla="*/ 29 h 40"/>
                <a:gd name="T8" fmla="*/ 297 w 297"/>
                <a:gd name="T9" fmla="*/ 40 h 40"/>
              </a:gdLst>
              <a:ahLst/>
              <a:cxnLst>
                <a:cxn ang="0">
                  <a:pos x="T0" y="T1"/>
                </a:cxn>
                <a:cxn ang="0">
                  <a:pos x="T2" y="T3"/>
                </a:cxn>
                <a:cxn ang="0">
                  <a:pos x="T4" y="T5"/>
                </a:cxn>
                <a:cxn ang="0">
                  <a:pos x="T6" y="T7"/>
                </a:cxn>
                <a:cxn ang="0">
                  <a:pos x="T8" y="T9"/>
                </a:cxn>
              </a:cxnLst>
              <a:rect l="0" t="0" r="r" b="b"/>
              <a:pathLst>
                <a:path w="297" h="40">
                  <a:moveTo>
                    <a:pt x="297" y="40"/>
                  </a:moveTo>
                  <a:lnTo>
                    <a:pt x="0" y="10"/>
                  </a:lnTo>
                  <a:lnTo>
                    <a:pt x="0" y="0"/>
                  </a:lnTo>
                  <a:lnTo>
                    <a:pt x="297" y="29"/>
                  </a:lnTo>
                  <a:lnTo>
                    <a:pt x="297" y="40"/>
                  </a:lnTo>
                  <a:close/>
                </a:path>
              </a:pathLst>
            </a:custGeom>
            <a:solidFill>
              <a:srgbClr val="50505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accent1"/>
                </a:solidFill>
              </a:endParaRPr>
            </a:p>
          </p:txBody>
        </p:sp>
        <p:sp>
          <p:nvSpPr>
            <p:cNvPr id="146" name="Freeform 50"/>
            <p:cNvSpPr/>
            <p:nvPr/>
          </p:nvSpPr>
          <p:spPr bwMode="auto">
            <a:xfrm>
              <a:off x="3022" y="1853"/>
              <a:ext cx="14" cy="199"/>
            </a:xfrm>
            <a:custGeom>
              <a:avLst/>
              <a:gdLst>
                <a:gd name="T0" fmla="*/ 3 w 14"/>
                <a:gd name="T1" fmla="*/ 199 h 199"/>
                <a:gd name="T2" fmla="*/ 0 w 14"/>
                <a:gd name="T3" fmla="*/ 0 h 199"/>
                <a:gd name="T4" fmla="*/ 12 w 14"/>
                <a:gd name="T5" fmla="*/ 0 h 199"/>
                <a:gd name="T6" fmla="*/ 14 w 14"/>
                <a:gd name="T7" fmla="*/ 199 h 199"/>
                <a:gd name="T8" fmla="*/ 3 w 14"/>
                <a:gd name="T9" fmla="*/ 199 h 199"/>
              </a:gdLst>
              <a:ahLst/>
              <a:cxnLst>
                <a:cxn ang="0">
                  <a:pos x="T0" y="T1"/>
                </a:cxn>
                <a:cxn ang="0">
                  <a:pos x="T2" y="T3"/>
                </a:cxn>
                <a:cxn ang="0">
                  <a:pos x="T4" y="T5"/>
                </a:cxn>
                <a:cxn ang="0">
                  <a:pos x="T6" y="T7"/>
                </a:cxn>
                <a:cxn ang="0">
                  <a:pos x="T8" y="T9"/>
                </a:cxn>
              </a:cxnLst>
              <a:rect l="0" t="0" r="r" b="b"/>
              <a:pathLst>
                <a:path w="14" h="199">
                  <a:moveTo>
                    <a:pt x="3" y="199"/>
                  </a:moveTo>
                  <a:lnTo>
                    <a:pt x="0" y="0"/>
                  </a:lnTo>
                  <a:lnTo>
                    <a:pt x="12" y="0"/>
                  </a:lnTo>
                  <a:lnTo>
                    <a:pt x="14" y="199"/>
                  </a:lnTo>
                  <a:lnTo>
                    <a:pt x="3" y="199"/>
                  </a:lnTo>
                  <a:close/>
                </a:path>
              </a:pathLst>
            </a:custGeom>
            <a:solidFill>
              <a:srgbClr val="50505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accent1"/>
                </a:solidFill>
              </a:endParaRPr>
            </a:p>
          </p:txBody>
        </p:sp>
        <p:sp>
          <p:nvSpPr>
            <p:cNvPr id="147" name="Freeform 51"/>
            <p:cNvSpPr/>
            <p:nvPr/>
          </p:nvSpPr>
          <p:spPr bwMode="auto">
            <a:xfrm>
              <a:off x="3027" y="2042"/>
              <a:ext cx="123" cy="133"/>
            </a:xfrm>
            <a:custGeom>
              <a:avLst/>
              <a:gdLst>
                <a:gd name="T0" fmla="*/ 49 w 52"/>
                <a:gd name="T1" fmla="*/ 56 h 56"/>
                <a:gd name="T2" fmla="*/ 0 w 52"/>
                <a:gd name="T3" fmla="*/ 2 h 56"/>
                <a:gd name="T4" fmla="*/ 4 w 52"/>
                <a:gd name="T5" fmla="*/ 0 h 56"/>
                <a:gd name="T6" fmla="*/ 2 w 52"/>
                <a:gd name="T7" fmla="*/ 1 h 56"/>
                <a:gd name="T8" fmla="*/ 4 w 52"/>
                <a:gd name="T9" fmla="*/ 0 h 56"/>
                <a:gd name="T10" fmla="*/ 52 w 52"/>
                <a:gd name="T11" fmla="*/ 53 h 56"/>
                <a:gd name="T12" fmla="*/ 49 w 52"/>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52" h="56">
                  <a:moveTo>
                    <a:pt x="49" y="56"/>
                  </a:moveTo>
                  <a:cubicBezTo>
                    <a:pt x="1" y="4"/>
                    <a:pt x="0" y="2"/>
                    <a:pt x="0" y="2"/>
                  </a:cubicBezTo>
                  <a:cubicBezTo>
                    <a:pt x="4" y="0"/>
                    <a:pt x="4" y="0"/>
                    <a:pt x="4" y="0"/>
                  </a:cubicBezTo>
                  <a:cubicBezTo>
                    <a:pt x="2" y="1"/>
                    <a:pt x="2" y="1"/>
                    <a:pt x="2" y="1"/>
                  </a:cubicBezTo>
                  <a:cubicBezTo>
                    <a:pt x="4" y="0"/>
                    <a:pt x="4" y="0"/>
                    <a:pt x="4" y="0"/>
                  </a:cubicBezTo>
                  <a:cubicBezTo>
                    <a:pt x="6" y="2"/>
                    <a:pt x="34" y="33"/>
                    <a:pt x="52" y="53"/>
                  </a:cubicBezTo>
                  <a:lnTo>
                    <a:pt x="49" y="56"/>
                  </a:lnTo>
                  <a:close/>
                </a:path>
              </a:pathLst>
            </a:custGeom>
            <a:solidFill>
              <a:srgbClr val="50505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accent1"/>
                </a:solidFill>
              </a:endParaRPr>
            </a:p>
          </p:txBody>
        </p:sp>
        <p:sp>
          <p:nvSpPr>
            <p:cNvPr id="148" name="Freeform 52"/>
            <p:cNvSpPr/>
            <p:nvPr/>
          </p:nvSpPr>
          <p:spPr bwMode="auto">
            <a:xfrm>
              <a:off x="3025" y="2168"/>
              <a:ext cx="123" cy="40"/>
            </a:xfrm>
            <a:custGeom>
              <a:avLst/>
              <a:gdLst>
                <a:gd name="T0" fmla="*/ 2 w 123"/>
                <a:gd name="T1" fmla="*/ 40 h 40"/>
                <a:gd name="T2" fmla="*/ 0 w 123"/>
                <a:gd name="T3" fmla="*/ 30 h 40"/>
                <a:gd name="T4" fmla="*/ 120 w 123"/>
                <a:gd name="T5" fmla="*/ 0 h 40"/>
                <a:gd name="T6" fmla="*/ 123 w 123"/>
                <a:gd name="T7" fmla="*/ 12 h 40"/>
                <a:gd name="T8" fmla="*/ 2 w 123"/>
                <a:gd name="T9" fmla="*/ 40 h 40"/>
              </a:gdLst>
              <a:ahLst/>
              <a:cxnLst>
                <a:cxn ang="0">
                  <a:pos x="T0" y="T1"/>
                </a:cxn>
                <a:cxn ang="0">
                  <a:pos x="T2" y="T3"/>
                </a:cxn>
                <a:cxn ang="0">
                  <a:pos x="T4" y="T5"/>
                </a:cxn>
                <a:cxn ang="0">
                  <a:pos x="T6" y="T7"/>
                </a:cxn>
                <a:cxn ang="0">
                  <a:pos x="T8" y="T9"/>
                </a:cxn>
              </a:cxnLst>
              <a:rect l="0" t="0" r="r" b="b"/>
              <a:pathLst>
                <a:path w="123" h="40">
                  <a:moveTo>
                    <a:pt x="2" y="40"/>
                  </a:moveTo>
                  <a:lnTo>
                    <a:pt x="0" y="30"/>
                  </a:lnTo>
                  <a:lnTo>
                    <a:pt x="120" y="0"/>
                  </a:lnTo>
                  <a:lnTo>
                    <a:pt x="123" y="12"/>
                  </a:lnTo>
                  <a:lnTo>
                    <a:pt x="2" y="40"/>
                  </a:lnTo>
                  <a:close/>
                </a:path>
              </a:pathLst>
            </a:custGeom>
            <a:solidFill>
              <a:srgbClr val="50505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accent1"/>
                </a:solidFill>
              </a:endParaRPr>
            </a:p>
          </p:txBody>
        </p:sp>
        <p:sp>
          <p:nvSpPr>
            <p:cNvPr id="149" name="Freeform 53"/>
            <p:cNvSpPr/>
            <p:nvPr/>
          </p:nvSpPr>
          <p:spPr bwMode="auto">
            <a:xfrm>
              <a:off x="3145" y="1943"/>
              <a:ext cx="38" cy="232"/>
            </a:xfrm>
            <a:custGeom>
              <a:avLst/>
              <a:gdLst>
                <a:gd name="T0" fmla="*/ 10 w 38"/>
                <a:gd name="T1" fmla="*/ 232 h 232"/>
                <a:gd name="T2" fmla="*/ 0 w 38"/>
                <a:gd name="T3" fmla="*/ 232 h 232"/>
                <a:gd name="T4" fmla="*/ 26 w 38"/>
                <a:gd name="T5" fmla="*/ 0 h 232"/>
                <a:gd name="T6" fmla="*/ 38 w 38"/>
                <a:gd name="T7" fmla="*/ 0 h 232"/>
                <a:gd name="T8" fmla="*/ 10 w 38"/>
                <a:gd name="T9" fmla="*/ 232 h 232"/>
              </a:gdLst>
              <a:ahLst/>
              <a:cxnLst>
                <a:cxn ang="0">
                  <a:pos x="T0" y="T1"/>
                </a:cxn>
                <a:cxn ang="0">
                  <a:pos x="T2" y="T3"/>
                </a:cxn>
                <a:cxn ang="0">
                  <a:pos x="T4" y="T5"/>
                </a:cxn>
                <a:cxn ang="0">
                  <a:pos x="T6" y="T7"/>
                </a:cxn>
                <a:cxn ang="0">
                  <a:pos x="T8" y="T9"/>
                </a:cxn>
              </a:cxnLst>
              <a:rect l="0" t="0" r="r" b="b"/>
              <a:pathLst>
                <a:path w="38" h="232">
                  <a:moveTo>
                    <a:pt x="10" y="232"/>
                  </a:moveTo>
                  <a:lnTo>
                    <a:pt x="0" y="232"/>
                  </a:lnTo>
                  <a:lnTo>
                    <a:pt x="26" y="0"/>
                  </a:lnTo>
                  <a:lnTo>
                    <a:pt x="38" y="0"/>
                  </a:lnTo>
                  <a:lnTo>
                    <a:pt x="10" y="232"/>
                  </a:lnTo>
                  <a:close/>
                </a:path>
              </a:pathLst>
            </a:custGeom>
            <a:solidFill>
              <a:srgbClr val="50505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accent1"/>
                </a:solidFill>
              </a:endParaRPr>
            </a:p>
          </p:txBody>
        </p:sp>
        <p:sp>
          <p:nvSpPr>
            <p:cNvPr id="150" name="Freeform 54"/>
            <p:cNvSpPr/>
            <p:nvPr/>
          </p:nvSpPr>
          <p:spPr bwMode="auto">
            <a:xfrm>
              <a:off x="3174" y="1733"/>
              <a:ext cx="111" cy="215"/>
            </a:xfrm>
            <a:custGeom>
              <a:avLst/>
              <a:gdLst>
                <a:gd name="T0" fmla="*/ 9 w 111"/>
                <a:gd name="T1" fmla="*/ 215 h 215"/>
                <a:gd name="T2" fmla="*/ 0 w 111"/>
                <a:gd name="T3" fmla="*/ 210 h 215"/>
                <a:gd name="T4" fmla="*/ 101 w 111"/>
                <a:gd name="T5" fmla="*/ 0 h 215"/>
                <a:gd name="T6" fmla="*/ 111 w 111"/>
                <a:gd name="T7" fmla="*/ 7 h 215"/>
                <a:gd name="T8" fmla="*/ 9 w 111"/>
                <a:gd name="T9" fmla="*/ 215 h 215"/>
              </a:gdLst>
              <a:ahLst/>
              <a:cxnLst>
                <a:cxn ang="0">
                  <a:pos x="T0" y="T1"/>
                </a:cxn>
                <a:cxn ang="0">
                  <a:pos x="T2" y="T3"/>
                </a:cxn>
                <a:cxn ang="0">
                  <a:pos x="T4" y="T5"/>
                </a:cxn>
                <a:cxn ang="0">
                  <a:pos x="T6" y="T7"/>
                </a:cxn>
                <a:cxn ang="0">
                  <a:pos x="T8" y="T9"/>
                </a:cxn>
              </a:cxnLst>
              <a:rect l="0" t="0" r="r" b="b"/>
              <a:pathLst>
                <a:path w="111" h="215">
                  <a:moveTo>
                    <a:pt x="9" y="215"/>
                  </a:moveTo>
                  <a:lnTo>
                    <a:pt x="0" y="210"/>
                  </a:lnTo>
                  <a:lnTo>
                    <a:pt x="101" y="0"/>
                  </a:lnTo>
                  <a:lnTo>
                    <a:pt x="111" y="7"/>
                  </a:lnTo>
                  <a:lnTo>
                    <a:pt x="9" y="215"/>
                  </a:lnTo>
                  <a:close/>
                </a:path>
              </a:pathLst>
            </a:custGeom>
            <a:solidFill>
              <a:srgbClr val="50505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accent1"/>
                </a:solidFill>
              </a:endParaRPr>
            </a:p>
          </p:txBody>
        </p:sp>
        <p:sp>
          <p:nvSpPr>
            <p:cNvPr id="151" name="Freeform 55"/>
            <p:cNvSpPr/>
            <p:nvPr/>
          </p:nvSpPr>
          <p:spPr bwMode="auto">
            <a:xfrm>
              <a:off x="3273" y="1478"/>
              <a:ext cx="132" cy="262"/>
            </a:xfrm>
            <a:custGeom>
              <a:avLst/>
              <a:gdLst>
                <a:gd name="T0" fmla="*/ 12 w 132"/>
                <a:gd name="T1" fmla="*/ 262 h 262"/>
                <a:gd name="T2" fmla="*/ 0 w 132"/>
                <a:gd name="T3" fmla="*/ 257 h 262"/>
                <a:gd name="T4" fmla="*/ 123 w 132"/>
                <a:gd name="T5" fmla="*/ 0 h 262"/>
                <a:gd name="T6" fmla="*/ 132 w 132"/>
                <a:gd name="T7" fmla="*/ 5 h 262"/>
                <a:gd name="T8" fmla="*/ 12 w 132"/>
                <a:gd name="T9" fmla="*/ 262 h 262"/>
              </a:gdLst>
              <a:ahLst/>
              <a:cxnLst>
                <a:cxn ang="0">
                  <a:pos x="T0" y="T1"/>
                </a:cxn>
                <a:cxn ang="0">
                  <a:pos x="T2" y="T3"/>
                </a:cxn>
                <a:cxn ang="0">
                  <a:pos x="T4" y="T5"/>
                </a:cxn>
                <a:cxn ang="0">
                  <a:pos x="T6" y="T7"/>
                </a:cxn>
                <a:cxn ang="0">
                  <a:pos x="T8" y="T9"/>
                </a:cxn>
              </a:cxnLst>
              <a:rect l="0" t="0" r="r" b="b"/>
              <a:pathLst>
                <a:path w="132" h="262">
                  <a:moveTo>
                    <a:pt x="12" y="262"/>
                  </a:moveTo>
                  <a:lnTo>
                    <a:pt x="0" y="257"/>
                  </a:lnTo>
                  <a:lnTo>
                    <a:pt x="123" y="0"/>
                  </a:lnTo>
                  <a:lnTo>
                    <a:pt x="132" y="5"/>
                  </a:lnTo>
                  <a:lnTo>
                    <a:pt x="12" y="262"/>
                  </a:lnTo>
                  <a:close/>
                </a:path>
              </a:pathLst>
            </a:custGeom>
            <a:solidFill>
              <a:srgbClr val="50505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accent1"/>
                </a:solidFill>
              </a:endParaRPr>
            </a:p>
          </p:txBody>
        </p:sp>
        <p:sp>
          <p:nvSpPr>
            <p:cNvPr id="152" name="Freeform 56"/>
            <p:cNvSpPr/>
            <p:nvPr/>
          </p:nvSpPr>
          <p:spPr bwMode="auto">
            <a:xfrm>
              <a:off x="3145" y="1591"/>
              <a:ext cx="140" cy="149"/>
            </a:xfrm>
            <a:custGeom>
              <a:avLst/>
              <a:gdLst>
                <a:gd name="T0" fmla="*/ 130 w 140"/>
                <a:gd name="T1" fmla="*/ 149 h 149"/>
                <a:gd name="T2" fmla="*/ 0 w 140"/>
                <a:gd name="T3" fmla="*/ 10 h 149"/>
                <a:gd name="T4" fmla="*/ 7 w 140"/>
                <a:gd name="T5" fmla="*/ 0 h 149"/>
                <a:gd name="T6" fmla="*/ 140 w 140"/>
                <a:gd name="T7" fmla="*/ 142 h 149"/>
                <a:gd name="T8" fmla="*/ 130 w 140"/>
                <a:gd name="T9" fmla="*/ 149 h 149"/>
              </a:gdLst>
              <a:ahLst/>
              <a:cxnLst>
                <a:cxn ang="0">
                  <a:pos x="T0" y="T1"/>
                </a:cxn>
                <a:cxn ang="0">
                  <a:pos x="T2" y="T3"/>
                </a:cxn>
                <a:cxn ang="0">
                  <a:pos x="T4" y="T5"/>
                </a:cxn>
                <a:cxn ang="0">
                  <a:pos x="T6" y="T7"/>
                </a:cxn>
                <a:cxn ang="0">
                  <a:pos x="T8" y="T9"/>
                </a:cxn>
              </a:cxnLst>
              <a:rect l="0" t="0" r="r" b="b"/>
              <a:pathLst>
                <a:path w="140" h="149">
                  <a:moveTo>
                    <a:pt x="130" y="149"/>
                  </a:moveTo>
                  <a:lnTo>
                    <a:pt x="0" y="10"/>
                  </a:lnTo>
                  <a:lnTo>
                    <a:pt x="7" y="0"/>
                  </a:lnTo>
                  <a:lnTo>
                    <a:pt x="140" y="142"/>
                  </a:lnTo>
                  <a:lnTo>
                    <a:pt x="130" y="149"/>
                  </a:lnTo>
                  <a:close/>
                </a:path>
              </a:pathLst>
            </a:custGeom>
            <a:solidFill>
              <a:srgbClr val="50505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accent1"/>
                </a:solidFill>
              </a:endParaRPr>
            </a:p>
          </p:txBody>
        </p:sp>
        <p:sp>
          <p:nvSpPr>
            <p:cNvPr id="153" name="Freeform 57"/>
            <p:cNvSpPr/>
            <p:nvPr/>
          </p:nvSpPr>
          <p:spPr bwMode="auto">
            <a:xfrm>
              <a:off x="3025" y="1591"/>
              <a:ext cx="127" cy="267"/>
            </a:xfrm>
            <a:custGeom>
              <a:avLst/>
              <a:gdLst>
                <a:gd name="T0" fmla="*/ 9 w 127"/>
                <a:gd name="T1" fmla="*/ 267 h 267"/>
                <a:gd name="T2" fmla="*/ 0 w 127"/>
                <a:gd name="T3" fmla="*/ 262 h 267"/>
                <a:gd name="T4" fmla="*/ 118 w 127"/>
                <a:gd name="T5" fmla="*/ 0 h 267"/>
                <a:gd name="T6" fmla="*/ 127 w 127"/>
                <a:gd name="T7" fmla="*/ 5 h 267"/>
                <a:gd name="T8" fmla="*/ 9 w 127"/>
                <a:gd name="T9" fmla="*/ 267 h 267"/>
              </a:gdLst>
              <a:ahLst/>
              <a:cxnLst>
                <a:cxn ang="0">
                  <a:pos x="T0" y="T1"/>
                </a:cxn>
                <a:cxn ang="0">
                  <a:pos x="T2" y="T3"/>
                </a:cxn>
                <a:cxn ang="0">
                  <a:pos x="T4" y="T5"/>
                </a:cxn>
                <a:cxn ang="0">
                  <a:pos x="T6" y="T7"/>
                </a:cxn>
                <a:cxn ang="0">
                  <a:pos x="T8" y="T9"/>
                </a:cxn>
              </a:cxnLst>
              <a:rect l="0" t="0" r="r" b="b"/>
              <a:pathLst>
                <a:path w="127" h="267">
                  <a:moveTo>
                    <a:pt x="9" y="267"/>
                  </a:moveTo>
                  <a:lnTo>
                    <a:pt x="0" y="262"/>
                  </a:lnTo>
                  <a:lnTo>
                    <a:pt x="118" y="0"/>
                  </a:lnTo>
                  <a:lnTo>
                    <a:pt x="127" y="5"/>
                  </a:lnTo>
                  <a:lnTo>
                    <a:pt x="9" y="267"/>
                  </a:lnTo>
                  <a:close/>
                </a:path>
              </a:pathLst>
            </a:custGeom>
            <a:solidFill>
              <a:srgbClr val="50505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accent1"/>
                </a:solidFill>
              </a:endParaRPr>
            </a:p>
          </p:txBody>
        </p:sp>
        <p:sp>
          <p:nvSpPr>
            <p:cNvPr id="154" name="Freeform 58"/>
            <p:cNvSpPr/>
            <p:nvPr/>
          </p:nvSpPr>
          <p:spPr bwMode="auto">
            <a:xfrm>
              <a:off x="2852" y="1823"/>
              <a:ext cx="175" cy="38"/>
            </a:xfrm>
            <a:custGeom>
              <a:avLst/>
              <a:gdLst>
                <a:gd name="T0" fmla="*/ 173 w 175"/>
                <a:gd name="T1" fmla="*/ 38 h 38"/>
                <a:gd name="T2" fmla="*/ 0 w 175"/>
                <a:gd name="T3" fmla="*/ 12 h 38"/>
                <a:gd name="T4" fmla="*/ 3 w 175"/>
                <a:gd name="T5" fmla="*/ 0 h 38"/>
                <a:gd name="T6" fmla="*/ 175 w 175"/>
                <a:gd name="T7" fmla="*/ 26 h 38"/>
                <a:gd name="T8" fmla="*/ 173 w 175"/>
                <a:gd name="T9" fmla="*/ 38 h 38"/>
              </a:gdLst>
              <a:ahLst/>
              <a:cxnLst>
                <a:cxn ang="0">
                  <a:pos x="T0" y="T1"/>
                </a:cxn>
                <a:cxn ang="0">
                  <a:pos x="T2" y="T3"/>
                </a:cxn>
                <a:cxn ang="0">
                  <a:pos x="T4" y="T5"/>
                </a:cxn>
                <a:cxn ang="0">
                  <a:pos x="T6" y="T7"/>
                </a:cxn>
                <a:cxn ang="0">
                  <a:pos x="T8" y="T9"/>
                </a:cxn>
              </a:cxnLst>
              <a:rect l="0" t="0" r="r" b="b"/>
              <a:pathLst>
                <a:path w="175" h="38">
                  <a:moveTo>
                    <a:pt x="173" y="38"/>
                  </a:moveTo>
                  <a:lnTo>
                    <a:pt x="0" y="12"/>
                  </a:lnTo>
                  <a:lnTo>
                    <a:pt x="3" y="0"/>
                  </a:lnTo>
                  <a:lnTo>
                    <a:pt x="175" y="26"/>
                  </a:lnTo>
                  <a:lnTo>
                    <a:pt x="173" y="38"/>
                  </a:lnTo>
                  <a:close/>
                </a:path>
              </a:pathLst>
            </a:custGeom>
            <a:solidFill>
              <a:srgbClr val="50505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accent1"/>
                </a:solidFill>
              </a:endParaRPr>
            </a:p>
          </p:txBody>
        </p:sp>
        <p:sp>
          <p:nvSpPr>
            <p:cNvPr id="155" name="Freeform 59"/>
            <p:cNvSpPr/>
            <p:nvPr/>
          </p:nvSpPr>
          <p:spPr bwMode="auto">
            <a:xfrm>
              <a:off x="3027" y="1849"/>
              <a:ext cx="154" cy="97"/>
            </a:xfrm>
            <a:custGeom>
              <a:avLst/>
              <a:gdLst>
                <a:gd name="T0" fmla="*/ 147 w 154"/>
                <a:gd name="T1" fmla="*/ 97 h 97"/>
                <a:gd name="T2" fmla="*/ 0 w 154"/>
                <a:gd name="T3" fmla="*/ 9 h 97"/>
                <a:gd name="T4" fmla="*/ 7 w 154"/>
                <a:gd name="T5" fmla="*/ 0 h 97"/>
                <a:gd name="T6" fmla="*/ 154 w 154"/>
                <a:gd name="T7" fmla="*/ 87 h 97"/>
                <a:gd name="T8" fmla="*/ 147 w 154"/>
                <a:gd name="T9" fmla="*/ 97 h 97"/>
              </a:gdLst>
              <a:ahLst/>
              <a:cxnLst>
                <a:cxn ang="0">
                  <a:pos x="T0" y="T1"/>
                </a:cxn>
                <a:cxn ang="0">
                  <a:pos x="T2" y="T3"/>
                </a:cxn>
                <a:cxn ang="0">
                  <a:pos x="T4" y="T5"/>
                </a:cxn>
                <a:cxn ang="0">
                  <a:pos x="T6" y="T7"/>
                </a:cxn>
                <a:cxn ang="0">
                  <a:pos x="T8" y="T9"/>
                </a:cxn>
              </a:cxnLst>
              <a:rect l="0" t="0" r="r" b="b"/>
              <a:pathLst>
                <a:path w="154" h="97">
                  <a:moveTo>
                    <a:pt x="147" y="97"/>
                  </a:moveTo>
                  <a:lnTo>
                    <a:pt x="0" y="9"/>
                  </a:lnTo>
                  <a:lnTo>
                    <a:pt x="7" y="0"/>
                  </a:lnTo>
                  <a:lnTo>
                    <a:pt x="154" y="87"/>
                  </a:lnTo>
                  <a:lnTo>
                    <a:pt x="147" y="97"/>
                  </a:lnTo>
                  <a:close/>
                </a:path>
              </a:pathLst>
            </a:custGeom>
            <a:solidFill>
              <a:srgbClr val="50505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accent1"/>
                </a:solidFill>
              </a:endParaRPr>
            </a:p>
          </p:txBody>
        </p:sp>
        <p:sp>
          <p:nvSpPr>
            <p:cNvPr id="156" name="Freeform 60"/>
            <p:cNvSpPr/>
            <p:nvPr/>
          </p:nvSpPr>
          <p:spPr bwMode="auto">
            <a:xfrm>
              <a:off x="3029" y="1731"/>
              <a:ext cx="251" cy="125"/>
            </a:xfrm>
            <a:custGeom>
              <a:avLst/>
              <a:gdLst>
                <a:gd name="T0" fmla="*/ 5 w 251"/>
                <a:gd name="T1" fmla="*/ 125 h 125"/>
                <a:gd name="T2" fmla="*/ 0 w 251"/>
                <a:gd name="T3" fmla="*/ 115 h 125"/>
                <a:gd name="T4" fmla="*/ 246 w 251"/>
                <a:gd name="T5" fmla="*/ 0 h 125"/>
                <a:gd name="T6" fmla="*/ 251 w 251"/>
                <a:gd name="T7" fmla="*/ 11 h 125"/>
                <a:gd name="T8" fmla="*/ 5 w 251"/>
                <a:gd name="T9" fmla="*/ 125 h 125"/>
              </a:gdLst>
              <a:ahLst/>
              <a:cxnLst>
                <a:cxn ang="0">
                  <a:pos x="T0" y="T1"/>
                </a:cxn>
                <a:cxn ang="0">
                  <a:pos x="T2" y="T3"/>
                </a:cxn>
                <a:cxn ang="0">
                  <a:pos x="T4" y="T5"/>
                </a:cxn>
                <a:cxn ang="0">
                  <a:pos x="T6" y="T7"/>
                </a:cxn>
                <a:cxn ang="0">
                  <a:pos x="T8" y="T9"/>
                </a:cxn>
              </a:cxnLst>
              <a:rect l="0" t="0" r="r" b="b"/>
              <a:pathLst>
                <a:path w="251" h="125">
                  <a:moveTo>
                    <a:pt x="5" y="125"/>
                  </a:moveTo>
                  <a:lnTo>
                    <a:pt x="0" y="115"/>
                  </a:lnTo>
                  <a:lnTo>
                    <a:pt x="246" y="0"/>
                  </a:lnTo>
                  <a:lnTo>
                    <a:pt x="251" y="11"/>
                  </a:lnTo>
                  <a:lnTo>
                    <a:pt x="5" y="125"/>
                  </a:lnTo>
                  <a:close/>
                </a:path>
              </a:pathLst>
            </a:custGeom>
            <a:solidFill>
              <a:srgbClr val="50505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accent1"/>
                </a:solidFill>
              </a:endParaRPr>
            </a:p>
          </p:txBody>
        </p:sp>
        <p:sp>
          <p:nvSpPr>
            <p:cNvPr id="157" name="Freeform 61"/>
            <p:cNvSpPr/>
            <p:nvPr/>
          </p:nvSpPr>
          <p:spPr bwMode="auto">
            <a:xfrm>
              <a:off x="2989" y="1636"/>
              <a:ext cx="45" cy="215"/>
            </a:xfrm>
            <a:custGeom>
              <a:avLst/>
              <a:gdLst>
                <a:gd name="T0" fmla="*/ 36 w 45"/>
                <a:gd name="T1" fmla="*/ 215 h 215"/>
                <a:gd name="T2" fmla="*/ 0 w 45"/>
                <a:gd name="T3" fmla="*/ 2 h 215"/>
                <a:gd name="T4" fmla="*/ 12 w 45"/>
                <a:gd name="T5" fmla="*/ 0 h 215"/>
                <a:gd name="T6" fmla="*/ 45 w 45"/>
                <a:gd name="T7" fmla="*/ 213 h 215"/>
                <a:gd name="T8" fmla="*/ 36 w 45"/>
                <a:gd name="T9" fmla="*/ 215 h 215"/>
              </a:gdLst>
              <a:ahLst/>
              <a:cxnLst>
                <a:cxn ang="0">
                  <a:pos x="T0" y="T1"/>
                </a:cxn>
                <a:cxn ang="0">
                  <a:pos x="T2" y="T3"/>
                </a:cxn>
                <a:cxn ang="0">
                  <a:pos x="T4" y="T5"/>
                </a:cxn>
                <a:cxn ang="0">
                  <a:pos x="T6" y="T7"/>
                </a:cxn>
                <a:cxn ang="0">
                  <a:pos x="T8" y="T9"/>
                </a:cxn>
              </a:cxnLst>
              <a:rect l="0" t="0" r="r" b="b"/>
              <a:pathLst>
                <a:path w="45" h="215">
                  <a:moveTo>
                    <a:pt x="36" y="215"/>
                  </a:moveTo>
                  <a:lnTo>
                    <a:pt x="0" y="2"/>
                  </a:lnTo>
                  <a:lnTo>
                    <a:pt x="12" y="0"/>
                  </a:lnTo>
                  <a:lnTo>
                    <a:pt x="45" y="213"/>
                  </a:lnTo>
                  <a:lnTo>
                    <a:pt x="36" y="215"/>
                  </a:lnTo>
                  <a:close/>
                </a:path>
              </a:pathLst>
            </a:custGeom>
            <a:solidFill>
              <a:srgbClr val="50505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accent1"/>
                </a:solidFill>
              </a:endParaRPr>
            </a:p>
          </p:txBody>
        </p:sp>
        <p:sp>
          <p:nvSpPr>
            <p:cNvPr id="158" name="Freeform 62"/>
            <p:cNvSpPr/>
            <p:nvPr/>
          </p:nvSpPr>
          <p:spPr bwMode="auto">
            <a:xfrm>
              <a:off x="2845" y="1641"/>
              <a:ext cx="14" cy="186"/>
            </a:xfrm>
            <a:custGeom>
              <a:avLst/>
              <a:gdLst>
                <a:gd name="T0" fmla="*/ 2 w 14"/>
                <a:gd name="T1" fmla="*/ 186 h 186"/>
                <a:gd name="T2" fmla="*/ 0 w 14"/>
                <a:gd name="T3" fmla="*/ 0 h 186"/>
                <a:gd name="T4" fmla="*/ 12 w 14"/>
                <a:gd name="T5" fmla="*/ 0 h 186"/>
                <a:gd name="T6" fmla="*/ 14 w 14"/>
                <a:gd name="T7" fmla="*/ 186 h 186"/>
                <a:gd name="T8" fmla="*/ 2 w 14"/>
                <a:gd name="T9" fmla="*/ 186 h 186"/>
              </a:gdLst>
              <a:ahLst/>
              <a:cxnLst>
                <a:cxn ang="0">
                  <a:pos x="T0" y="T1"/>
                </a:cxn>
                <a:cxn ang="0">
                  <a:pos x="T2" y="T3"/>
                </a:cxn>
                <a:cxn ang="0">
                  <a:pos x="T4" y="T5"/>
                </a:cxn>
                <a:cxn ang="0">
                  <a:pos x="T6" y="T7"/>
                </a:cxn>
                <a:cxn ang="0">
                  <a:pos x="T8" y="T9"/>
                </a:cxn>
              </a:cxnLst>
              <a:rect l="0" t="0" r="r" b="b"/>
              <a:pathLst>
                <a:path w="14" h="186">
                  <a:moveTo>
                    <a:pt x="2" y="186"/>
                  </a:moveTo>
                  <a:lnTo>
                    <a:pt x="0" y="0"/>
                  </a:lnTo>
                  <a:lnTo>
                    <a:pt x="12" y="0"/>
                  </a:lnTo>
                  <a:lnTo>
                    <a:pt x="14" y="186"/>
                  </a:lnTo>
                  <a:lnTo>
                    <a:pt x="2" y="186"/>
                  </a:lnTo>
                  <a:close/>
                </a:path>
              </a:pathLst>
            </a:custGeom>
            <a:solidFill>
              <a:srgbClr val="50505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accent1"/>
                </a:solidFill>
              </a:endParaRPr>
            </a:p>
          </p:txBody>
        </p:sp>
        <p:sp>
          <p:nvSpPr>
            <p:cNvPr id="159" name="Freeform 63"/>
            <p:cNvSpPr/>
            <p:nvPr/>
          </p:nvSpPr>
          <p:spPr bwMode="auto">
            <a:xfrm>
              <a:off x="2833" y="1350"/>
              <a:ext cx="24" cy="293"/>
            </a:xfrm>
            <a:custGeom>
              <a:avLst/>
              <a:gdLst>
                <a:gd name="T0" fmla="*/ 12 w 24"/>
                <a:gd name="T1" fmla="*/ 293 h 293"/>
                <a:gd name="T2" fmla="*/ 0 w 24"/>
                <a:gd name="T3" fmla="*/ 3 h 293"/>
                <a:gd name="T4" fmla="*/ 12 w 24"/>
                <a:gd name="T5" fmla="*/ 0 h 293"/>
                <a:gd name="T6" fmla="*/ 24 w 24"/>
                <a:gd name="T7" fmla="*/ 293 h 293"/>
                <a:gd name="T8" fmla="*/ 12 w 24"/>
                <a:gd name="T9" fmla="*/ 293 h 293"/>
              </a:gdLst>
              <a:ahLst/>
              <a:cxnLst>
                <a:cxn ang="0">
                  <a:pos x="T0" y="T1"/>
                </a:cxn>
                <a:cxn ang="0">
                  <a:pos x="T2" y="T3"/>
                </a:cxn>
                <a:cxn ang="0">
                  <a:pos x="T4" y="T5"/>
                </a:cxn>
                <a:cxn ang="0">
                  <a:pos x="T6" y="T7"/>
                </a:cxn>
                <a:cxn ang="0">
                  <a:pos x="T8" y="T9"/>
                </a:cxn>
              </a:cxnLst>
              <a:rect l="0" t="0" r="r" b="b"/>
              <a:pathLst>
                <a:path w="24" h="293">
                  <a:moveTo>
                    <a:pt x="12" y="293"/>
                  </a:moveTo>
                  <a:lnTo>
                    <a:pt x="0" y="3"/>
                  </a:lnTo>
                  <a:lnTo>
                    <a:pt x="12" y="0"/>
                  </a:lnTo>
                  <a:lnTo>
                    <a:pt x="24" y="293"/>
                  </a:lnTo>
                  <a:lnTo>
                    <a:pt x="12" y="293"/>
                  </a:lnTo>
                  <a:close/>
                </a:path>
              </a:pathLst>
            </a:custGeom>
            <a:solidFill>
              <a:srgbClr val="50505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accent1"/>
                </a:solidFill>
              </a:endParaRPr>
            </a:p>
          </p:txBody>
        </p:sp>
        <p:sp>
          <p:nvSpPr>
            <p:cNvPr id="160" name="Freeform 64"/>
            <p:cNvSpPr/>
            <p:nvPr/>
          </p:nvSpPr>
          <p:spPr bwMode="auto">
            <a:xfrm>
              <a:off x="2855" y="1631"/>
              <a:ext cx="141" cy="22"/>
            </a:xfrm>
            <a:custGeom>
              <a:avLst/>
              <a:gdLst>
                <a:gd name="T0" fmla="*/ 0 w 141"/>
                <a:gd name="T1" fmla="*/ 22 h 22"/>
                <a:gd name="T2" fmla="*/ 0 w 141"/>
                <a:gd name="T3" fmla="*/ 10 h 22"/>
                <a:gd name="T4" fmla="*/ 141 w 141"/>
                <a:gd name="T5" fmla="*/ 0 h 22"/>
                <a:gd name="T6" fmla="*/ 141 w 141"/>
                <a:gd name="T7" fmla="*/ 12 h 22"/>
                <a:gd name="T8" fmla="*/ 0 w 141"/>
                <a:gd name="T9" fmla="*/ 22 h 22"/>
              </a:gdLst>
              <a:ahLst/>
              <a:cxnLst>
                <a:cxn ang="0">
                  <a:pos x="T0" y="T1"/>
                </a:cxn>
                <a:cxn ang="0">
                  <a:pos x="T2" y="T3"/>
                </a:cxn>
                <a:cxn ang="0">
                  <a:pos x="T4" y="T5"/>
                </a:cxn>
                <a:cxn ang="0">
                  <a:pos x="T6" y="T7"/>
                </a:cxn>
                <a:cxn ang="0">
                  <a:pos x="T8" y="T9"/>
                </a:cxn>
              </a:cxnLst>
              <a:rect l="0" t="0" r="r" b="b"/>
              <a:pathLst>
                <a:path w="141" h="22">
                  <a:moveTo>
                    <a:pt x="0" y="22"/>
                  </a:moveTo>
                  <a:lnTo>
                    <a:pt x="0" y="10"/>
                  </a:lnTo>
                  <a:lnTo>
                    <a:pt x="141" y="0"/>
                  </a:lnTo>
                  <a:lnTo>
                    <a:pt x="141" y="12"/>
                  </a:lnTo>
                  <a:lnTo>
                    <a:pt x="0" y="22"/>
                  </a:lnTo>
                  <a:close/>
                </a:path>
              </a:pathLst>
            </a:custGeom>
            <a:solidFill>
              <a:srgbClr val="50505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accent1"/>
                </a:solidFill>
              </a:endParaRPr>
            </a:p>
          </p:txBody>
        </p:sp>
        <p:sp>
          <p:nvSpPr>
            <p:cNvPr id="161" name="Freeform 65"/>
            <p:cNvSpPr/>
            <p:nvPr/>
          </p:nvSpPr>
          <p:spPr bwMode="auto">
            <a:xfrm>
              <a:off x="2649" y="1643"/>
              <a:ext cx="206" cy="140"/>
            </a:xfrm>
            <a:custGeom>
              <a:avLst/>
              <a:gdLst>
                <a:gd name="T0" fmla="*/ 7 w 206"/>
                <a:gd name="T1" fmla="*/ 140 h 140"/>
                <a:gd name="T2" fmla="*/ 0 w 206"/>
                <a:gd name="T3" fmla="*/ 130 h 140"/>
                <a:gd name="T4" fmla="*/ 198 w 206"/>
                <a:gd name="T5" fmla="*/ 0 h 140"/>
                <a:gd name="T6" fmla="*/ 206 w 206"/>
                <a:gd name="T7" fmla="*/ 10 h 140"/>
                <a:gd name="T8" fmla="*/ 7 w 206"/>
                <a:gd name="T9" fmla="*/ 140 h 140"/>
              </a:gdLst>
              <a:ahLst/>
              <a:cxnLst>
                <a:cxn ang="0">
                  <a:pos x="T0" y="T1"/>
                </a:cxn>
                <a:cxn ang="0">
                  <a:pos x="T2" y="T3"/>
                </a:cxn>
                <a:cxn ang="0">
                  <a:pos x="T4" y="T5"/>
                </a:cxn>
                <a:cxn ang="0">
                  <a:pos x="T6" y="T7"/>
                </a:cxn>
                <a:cxn ang="0">
                  <a:pos x="T8" y="T9"/>
                </a:cxn>
              </a:cxnLst>
              <a:rect l="0" t="0" r="r" b="b"/>
              <a:pathLst>
                <a:path w="206" h="140">
                  <a:moveTo>
                    <a:pt x="7" y="140"/>
                  </a:moveTo>
                  <a:lnTo>
                    <a:pt x="0" y="130"/>
                  </a:lnTo>
                  <a:lnTo>
                    <a:pt x="198" y="0"/>
                  </a:lnTo>
                  <a:lnTo>
                    <a:pt x="206" y="10"/>
                  </a:lnTo>
                  <a:lnTo>
                    <a:pt x="7" y="140"/>
                  </a:lnTo>
                  <a:close/>
                </a:path>
              </a:pathLst>
            </a:custGeom>
            <a:solidFill>
              <a:srgbClr val="50505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accent1"/>
                </a:solidFill>
              </a:endParaRPr>
            </a:p>
          </p:txBody>
        </p:sp>
        <p:sp>
          <p:nvSpPr>
            <p:cNvPr id="162" name="Freeform 66"/>
            <p:cNvSpPr/>
            <p:nvPr/>
          </p:nvSpPr>
          <p:spPr bwMode="auto">
            <a:xfrm>
              <a:off x="2524" y="1776"/>
              <a:ext cx="134" cy="231"/>
            </a:xfrm>
            <a:custGeom>
              <a:avLst/>
              <a:gdLst>
                <a:gd name="T0" fmla="*/ 9 w 134"/>
                <a:gd name="T1" fmla="*/ 231 h 231"/>
                <a:gd name="T2" fmla="*/ 0 w 134"/>
                <a:gd name="T3" fmla="*/ 224 h 231"/>
                <a:gd name="T4" fmla="*/ 125 w 134"/>
                <a:gd name="T5" fmla="*/ 0 h 231"/>
                <a:gd name="T6" fmla="*/ 134 w 134"/>
                <a:gd name="T7" fmla="*/ 4 h 231"/>
                <a:gd name="T8" fmla="*/ 9 w 134"/>
                <a:gd name="T9" fmla="*/ 231 h 231"/>
              </a:gdLst>
              <a:ahLst/>
              <a:cxnLst>
                <a:cxn ang="0">
                  <a:pos x="T0" y="T1"/>
                </a:cxn>
                <a:cxn ang="0">
                  <a:pos x="T2" y="T3"/>
                </a:cxn>
                <a:cxn ang="0">
                  <a:pos x="T4" y="T5"/>
                </a:cxn>
                <a:cxn ang="0">
                  <a:pos x="T6" y="T7"/>
                </a:cxn>
                <a:cxn ang="0">
                  <a:pos x="T8" y="T9"/>
                </a:cxn>
              </a:cxnLst>
              <a:rect l="0" t="0" r="r" b="b"/>
              <a:pathLst>
                <a:path w="134" h="231">
                  <a:moveTo>
                    <a:pt x="9" y="231"/>
                  </a:moveTo>
                  <a:lnTo>
                    <a:pt x="0" y="224"/>
                  </a:lnTo>
                  <a:lnTo>
                    <a:pt x="125" y="0"/>
                  </a:lnTo>
                  <a:lnTo>
                    <a:pt x="134" y="4"/>
                  </a:lnTo>
                  <a:lnTo>
                    <a:pt x="9" y="231"/>
                  </a:lnTo>
                  <a:close/>
                </a:path>
              </a:pathLst>
            </a:custGeom>
            <a:solidFill>
              <a:srgbClr val="50505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accent1"/>
                </a:solidFill>
              </a:endParaRPr>
            </a:p>
          </p:txBody>
        </p:sp>
        <p:sp>
          <p:nvSpPr>
            <p:cNvPr id="163" name="Freeform 67"/>
            <p:cNvSpPr/>
            <p:nvPr/>
          </p:nvSpPr>
          <p:spPr bwMode="auto">
            <a:xfrm>
              <a:off x="2526" y="1825"/>
              <a:ext cx="329" cy="177"/>
            </a:xfrm>
            <a:custGeom>
              <a:avLst/>
              <a:gdLst>
                <a:gd name="T0" fmla="*/ 5 w 329"/>
                <a:gd name="T1" fmla="*/ 177 h 177"/>
                <a:gd name="T2" fmla="*/ 0 w 329"/>
                <a:gd name="T3" fmla="*/ 168 h 177"/>
                <a:gd name="T4" fmla="*/ 324 w 329"/>
                <a:gd name="T5" fmla="*/ 0 h 177"/>
                <a:gd name="T6" fmla="*/ 329 w 329"/>
                <a:gd name="T7" fmla="*/ 10 h 177"/>
                <a:gd name="T8" fmla="*/ 5 w 329"/>
                <a:gd name="T9" fmla="*/ 177 h 177"/>
              </a:gdLst>
              <a:ahLst/>
              <a:cxnLst>
                <a:cxn ang="0">
                  <a:pos x="T0" y="T1"/>
                </a:cxn>
                <a:cxn ang="0">
                  <a:pos x="T2" y="T3"/>
                </a:cxn>
                <a:cxn ang="0">
                  <a:pos x="T4" y="T5"/>
                </a:cxn>
                <a:cxn ang="0">
                  <a:pos x="T6" y="T7"/>
                </a:cxn>
                <a:cxn ang="0">
                  <a:pos x="T8" y="T9"/>
                </a:cxn>
              </a:cxnLst>
              <a:rect l="0" t="0" r="r" b="b"/>
              <a:pathLst>
                <a:path w="329" h="177">
                  <a:moveTo>
                    <a:pt x="5" y="177"/>
                  </a:moveTo>
                  <a:lnTo>
                    <a:pt x="0" y="168"/>
                  </a:lnTo>
                  <a:lnTo>
                    <a:pt x="324" y="0"/>
                  </a:lnTo>
                  <a:lnTo>
                    <a:pt x="329" y="10"/>
                  </a:lnTo>
                  <a:lnTo>
                    <a:pt x="5" y="177"/>
                  </a:lnTo>
                  <a:close/>
                </a:path>
              </a:pathLst>
            </a:custGeom>
            <a:solidFill>
              <a:srgbClr val="50505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accent1"/>
                </a:solidFill>
              </a:endParaRPr>
            </a:p>
          </p:txBody>
        </p:sp>
        <p:sp>
          <p:nvSpPr>
            <p:cNvPr id="164" name="Freeform 68"/>
            <p:cNvSpPr/>
            <p:nvPr/>
          </p:nvSpPr>
          <p:spPr bwMode="auto">
            <a:xfrm>
              <a:off x="2649" y="1773"/>
              <a:ext cx="83" cy="255"/>
            </a:xfrm>
            <a:custGeom>
              <a:avLst/>
              <a:gdLst>
                <a:gd name="T0" fmla="*/ 73 w 83"/>
                <a:gd name="T1" fmla="*/ 255 h 255"/>
                <a:gd name="T2" fmla="*/ 0 w 83"/>
                <a:gd name="T3" fmla="*/ 5 h 255"/>
                <a:gd name="T4" fmla="*/ 12 w 83"/>
                <a:gd name="T5" fmla="*/ 0 h 255"/>
                <a:gd name="T6" fmla="*/ 83 w 83"/>
                <a:gd name="T7" fmla="*/ 251 h 255"/>
                <a:gd name="T8" fmla="*/ 73 w 83"/>
                <a:gd name="T9" fmla="*/ 255 h 255"/>
              </a:gdLst>
              <a:ahLst/>
              <a:cxnLst>
                <a:cxn ang="0">
                  <a:pos x="T0" y="T1"/>
                </a:cxn>
                <a:cxn ang="0">
                  <a:pos x="T2" y="T3"/>
                </a:cxn>
                <a:cxn ang="0">
                  <a:pos x="T4" y="T5"/>
                </a:cxn>
                <a:cxn ang="0">
                  <a:pos x="T6" y="T7"/>
                </a:cxn>
                <a:cxn ang="0">
                  <a:pos x="T8" y="T9"/>
                </a:cxn>
              </a:cxnLst>
              <a:rect l="0" t="0" r="r" b="b"/>
              <a:pathLst>
                <a:path w="83" h="255">
                  <a:moveTo>
                    <a:pt x="73" y="255"/>
                  </a:moveTo>
                  <a:lnTo>
                    <a:pt x="0" y="5"/>
                  </a:lnTo>
                  <a:lnTo>
                    <a:pt x="12" y="0"/>
                  </a:lnTo>
                  <a:lnTo>
                    <a:pt x="83" y="251"/>
                  </a:lnTo>
                  <a:lnTo>
                    <a:pt x="73" y="255"/>
                  </a:lnTo>
                  <a:close/>
                </a:path>
              </a:pathLst>
            </a:custGeom>
            <a:solidFill>
              <a:srgbClr val="50505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accent1"/>
                </a:solidFill>
              </a:endParaRPr>
            </a:p>
          </p:txBody>
        </p:sp>
        <p:sp>
          <p:nvSpPr>
            <p:cNvPr id="165" name="Freeform 69"/>
            <p:cNvSpPr/>
            <p:nvPr/>
          </p:nvSpPr>
          <p:spPr bwMode="auto">
            <a:xfrm>
              <a:off x="2358" y="1650"/>
              <a:ext cx="175" cy="350"/>
            </a:xfrm>
            <a:custGeom>
              <a:avLst/>
              <a:gdLst>
                <a:gd name="T0" fmla="*/ 163 w 175"/>
                <a:gd name="T1" fmla="*/ 350 h 350"/>
                <a:gd name="T2" fmla="*/ 0 w 175"/>
                <a:gd name="T3" fmla="*/ 5 h 350"/>
                <a:gd name="T4" fmla="*/ 10 w 175"/>
                <a:gd name="T5" fmla="*/ 0 h 350"/>
                <a:gd name="T6" fmla="*/ 175 w 175"/>
                <a:gd name="T7" fmla="*/ 345 h 350"/>
                <a:gd name="T8" fmla="*/ 163 w 175"/>
                <a:gd name="T9" fmla="*/ 350 h 350"/>
              </a:gdLst>
              <a:ahLst/>
              <a:cxnLst>
                <a:cxn ang="0">
                  <a:pos x="T0" y="T1"/>
                </a:cxn>
                <a:cxn ang="0">
                  <a:pos x="T2" y="T3"/>
                </a:cxn>
                <a:cxn ang="0">
                  <a:pos x="T4" y="T5"/>
                </a:cxn>
                <a:cxn ang="0">
                  <a:pos x="T6" y="T7"/>
                </a:cxn>
                <a:cxn ang="0">
                  <a:pos x="T8" y="T9"/>
                </a:cxn>
              </a:cxnLst>
              <a:rect l="0" t="0" r="r" b="b"/>
              <a:pathLst>
                <a:path w="175" h="350">
                  <a:moveTo>
                    <a:pt x="163" y="350"/>
                  </a:moveTo>
                  <a:lnTo>
                    <a:pt x="0" y="5"/>
                  </a:lnTo>
                  <a:lnTo>
                    <a:pt x="10" y="0"/>
                  </a:lnTo>
                  <a:lnTo>
                    <a:pt x="175" y="345"/>
                  </a:lnTo>
                  <a:lnTo>
                    <a:pt x="163" y="350"/>
                  </a:lnTo>
                  <a:close/>
                </a:path>
              </a:pathLst>
            </a:custGeom>
            <a:solidFill>
              <a:srgbClr val="50505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accent1"/>
                </a:solidFill>
              </a:endParaRPr>
            </a:p>
          </p:txBody>
        </p:sp>
        <p:sp>
          <p:nvSpPr>
            <p:cNvPr id="166" name="Freeform 70"/>
            <p:cNvSpPr/>
            <p:nvPr/>
          </p:nvSpPr>
          <p:spPr bwMode="auto">
            <a:xfrm>
              <a:off x="2283" y="1289"/>
              <a:ext cx="85" cy="366"/>
            </a:xfrm>
            <a:custGeom>
              <a:avLst/>
              <a:gdLst>
                <a:gd name="T0" fmla="*/ 73 w 85"/>
                <a:gd name="T1" fmla="*/ 366 h 366"/>
                <a:gd name="T2" fmla="*/ 0 w 85"/>
                <a:gd name="T3" fmla="*/ 2 h 366"/>
                <a:gd name="T4" fmla="*/ 11 w 85"/>
                <a:gd name="T5" fmla="*/ 0 h 366"/>
                <a:gd name="T6" fmla="*/ 85 w 85"/>
                <a:gd name="T7" fmla="*/ 366 h 366"/>
                <a:gd name="T8" fmla="*/ 73 w 85"/>
                <a:gd name="T9" fmla="*/ 366 h 366"/>
              </a:gdLst>
              <a:ahLst/>
              <a:cxnLst>
                <a:cxn ang="0">
                  <a:pos x="T0" y="T1"/>
                </a:cxn>
                <a:cxn ang="0">
                  <a:pos x="T2" y="T3"/>
                </a:cxn>
                <a:cxn ang="0">
                  <a:pos x="T4" y="T5"/>
                </a:cxn>
                <a:cxn ang="0">
                  <a:pos x="T6" y="T7"/>
                </a:cxn>
                <a:cxn ang="0">
                  <a:pos x="T8" y="T9"/>
                </a:cxn>
              </a:cxnLst>
              <a:rect l="0" t="0" r="r" b="b"/>
              <a:pathLst>
                <a:path w="85" h="366">
                  <a:moveTo>
                    <a:pt x="73" y="366"/>
                  </a:moveTo>
                  <a:lnTo>
                    <a:pt x="0" y="2"/>
                  </a:lnTo>
                  <a:lnTo>
                    <a:pt x="11" y="0"/>
                  </a:lnTo>
                  <a:lnTo>
                    <a:pt x="85" y="366"/>
                  </a:lnTo>
                  <a:lnTo>
                    <a:pt x="73" y="366"/>
                  </a:lnTo>
                  <a:close/>
                </a:path>
              </a:pathLst>
            </a:custGeom>
            <a:solidFill>
              <a:srgbClr val="50505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accent1"/>
                </a:solidFill>
              </a:endParaRPr>
            </a:p>
          </p:txBody>
        </p:sp>
        <p:sp>
          <p:nvSpPr>
            <p:cNvPr id="167" name="Freeform 71"/>
            <p:cNvSpPr/>
            <p:nvPr/>
          </p:nvSpPr>
          <p:spPr bwMode="auto">
            <a:xfrm>
              <a:off x="2285" y="1289"/>
              <a:ext cx="168" cy="139"/>
            </a:xfrm>
            <a:custGeom>
              <a:avLst/>
              <a:gdLst>
                <a:gd name="T0" fmla="*/ 161 w 168"/>
                <a:gd name="T1" fmla="*/ 139 h 139"/>
                <a:gd name="T2" fmla="*/ 0 w 168"/>
                <a:gd name="T3" fmla="*/ 7 h 139"/>
                <a:gd name="T4" fmla="*/ 7 w 168"/>
                <a:gd name="T5" fmla="*/ 0 h 139"/>
                <a:gd name="T6" fmla="*/ 168 w 168"/>
                <a:gd name="T7" fmla="*/ 130 h 139"/>
                <a:gd name="T8" fmla="*/ 161 w 168"/>
                <a:gd name="T9" fmla="*/ 139 h 139"/>
              </a:gdLst>
              <a:ahLst/>
              <a:cxnLst>
                <a:cxn ang="0">
                  <a:pos x="T0" y="T1"/>
                </a:cxn>
                <a:cxn ang="0">
                  <a:pos x="T2" y="T3"/>
                </a:cxn>
                <a:cxn ang="0">
                  <a:pos x="T4" y="T5"/>
                </a:cxn>
                <a:cxn ang="0">
                  <a:pos x="T6" y="T7"/>
                </a:cxn>
                <a:cxn ang="0">
                  <a:pos x="T8" y="T9"/>
                </a:cxn>
              </a:cxnLst>
              <a:rect l="0" t="0" r="r" b="b"/>
              <a:pathLst>
                <a:path w="168" h="139">
                  <a:moveTo>
                    <a:pt x="161" y="139"/>
                  </a:moveTo>
                  <a:lnTo>
                    <a:pt x="0" y="7"/>
                  </a:lnTo>
                  <a:lnTo>
                    <a:pt x="7" y="0"/>
                  </a:lnTo>
                  <a:lnTo>
                    <a:pt x="168" y="130"/>
                  </a:lnTo>
                  <a:lnTo>
                    <a:pt x="161" y="139"/>
                  </a:lnTo>
                  <a:close/>
                </a:path>
              </a:pathLst>
            </a:custGeom>
            <a:solidFill>
              <a:srgbClr val="50505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accent1"/>
                </a:solidFill>
              </a:endParaRPr>
            </a:p>
          </p:txBody>
        </p:sp>
        <p:sp>
          <p:nvSpPr>
            <p:cNvPr id="168" name="Freeform 72"/>
            <p:cNvSpPr/>
            <p:nvPr/>
          </p:nvSpPr>
          <p:spPr bwMode="auto">
            <a:xfrm>
              <a:off x="2356" y="1423"/>
              <a:ext cx="99" cy="227"/>
            </a:xfrm>
            <a:custGeom>
              <a:avLst/>
              <a:gdLst>
                <a:gd name="T0" fmla="*/ 9 w 99"/>
                <a:gd name="T1" fmla="*/ 227 h 227"/>
                <a:gd name="T2" fmla="*/ 0 w 99"/>
                <a:gd name="T3" fmla="*/ 223 h 227"/>
                <a:gd name="T4" fmla="*/ 90 w 99"/>
                <a:gd name="T5" fmla="*/ 0 h 227"/>
                <a:gd name="T6" fmla="*/ 99 w 99"/>
                <a:gd name="T7" fmla="*/ 5 h 227"/>
                <a:gd name="T8" fmla="*/ 9 w 99"/>
                <a:gd name="T9" fmla="*/ 227 h 227"/>
              </a:gdLst>
              <a:ahLst/>
              <a:cxnLst>
                <a:cxn ang="0">
                  <a:pos x="T0" y="T1"/>
                </a:cxn>
                <a:cxn ang="0">
                  <a:pos x="T2" y="T3"/>
                </a:cxn>
                <a:cxn ang="0">
                  <a:pos x="T4" y="T5"/>
                </a:cxn>
                <a:cxn ang="0">
                  <a:pos x="T6" y="T7"/>
                </a:cxn>
                <a:cxn ang="0">
                  <a:pos x="T8" y="T9"/>
                </a:cxn>
              </a:cxnLst>
              <a:rect l="0" t="0" r="r" b="b"/>
              <a:pathLst>
                <a:path w="99" h="227">
                  <a:moveTo>
                    <a:pt x="9" y="227"/>
                  </a:moveTo>
                  <a:lnTo>
                    <a:pt x="0" y="223"/>
                  </a:lnTo>
                  <a:lnTo>
                    <a:pt x="90" y="0"/>
                  </a:lnTo>
                  <a:lnTo>
                    <a:pt x="99" y="5"/>
                  </a:lnTo>
                  <a:lnTo>
                    <a:pt x="9" y="227"/>
                  </a:lnTo>
                  <a:close/>
                </a:path>
              </a:pathLst>
            </a:custGeom>
            <a:solidFill>
              <a:srgbClr val="50505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accent1"/>
                </a:solidFill>
              </a:endParaRPr>
            </a:p>
          </p:txBody>
        </p:sp>
        <p:sp>
          <p:nvSpPr>
            <p:cNvPr id="169" name="Freeform 73"/>
            <p:cNvSpPr/>
            <p:nvPr/>
          </p:nvSpPr>
          <p:spPr bwMode="auto">
            <a:xfrm>
              <a:off x="2446" y="1419"/>
              <a:ext cx="179" cy="106"/>
            </a:xfrm>
            <a:custGeom>
              <a:avLst/>
              <a:gdLst>
                <a:gd name="T0" fmla="*/ 175 w 179"/>
                <a:gd name="T1" fmla="*/ 106 h 106"/>
                <a:gd name="T2" fmla="*/ 0 w 179"/>
                <a:gd name="T3" fmla="*/ 9 h 106"/>
                <a:gd name="T4" fmla="*/ 4 w 179"/>
                <a:gd name="T5" fmla="*/ 0 h 106"/>
                <a:gd name="T6" fmla="*/ 179 w 179"/>
                <a:gd name="T7" fmla="*/ 97 h 106"/>
                <a:gd name="T8" fmla="*/ 175 w 179"/>
                <a:gd name="T9" fmla="*/ 106 h 106"/>
              </a:gdLst>
              <a:ahLst/>
              <a:cxnLst>
                <a:cxn ang="0">
                  <a:pos x="T0" y="T1"/>
                </a:cxn>
                <a:cxn ang="0">
                  <a:pos x="T2" y="T3"/>
                </a:cxn>
                <a:cxn ang="0">
                  <a:pos x="T4" y="T5"/>
                </a:cxn>
                <a:cxn ang="0">
                  <a:pos x="T6" y="T7"/>
                </a:cxn>
                <a:cxn ang="0">
                  <a:pos x="T8" y="T9"/>
                </a:cxn>
              </a:cxnLst>
              <a:rect l="0" t="0" r="r" b="b"/>
              <a:pathLst>
                <a:path w="179" h="106">
                  <a:moveTo>
                    <a:pt x="175" y="106"/>
                  </a:moveTo>
                  <a:lnTo>
                    <a:pt x="0" y="9"/>
                  </a:lnTo>
                  <a:lnTo>
                    <a:pt x="4" y="0"/>
                  </a:lnTo>
                  <a:lnTo>
                    <a:pt x="179" y="97"/>
                  </a:lnTo>
                  <a:lnTo>
                    <a:pt x="175" y="106"/>
                  </a:lnTo>
                  <a:close/>
                </a:path>
              </a:pathLst>
            </a:custGeom>
            <a:solidFill>
              <a:srgbClr val="50505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accent1"/>
                </a:solidFill>
              </a:endParaRPr>
            </a:p>
          </p:txBody>
        </p:sp>
        <p:sp>
          <p:nvSpPr>
            <p:cNvPr id="170" name="Freeform 74"/>
            <p:cNvSpPr/>
            <p:nvPr/>
          </p:nvSpPr>
          <p:spPr bwMode="auto">
            <a:xfrm>
              <a:off x="2613" y="1518"/>
              <a:ext cx="43" cy="262"/>
            </a:xfrm>
            <a:custGeom>
              <a:avLst/>
              <a:gdLst>
                <a:gd name="T0" fmla="*/ 34 w 43"/>
                <a:gd name="T1" fmla="*/ 262 h 262"/>
                <a:gd name="T2" fmla="*/ 0 w 43"/>
                <a:gd name="T3" fmla="*/ 2 h 262"/>
                <a:gd name="T4" fmla="*/ 12 w 43"/>
                <a:gd name="T5" fmla="*/ 0 h 262"/>
                <a:gd name="T6" fmla="*/ 43 w 43"/>
                <a:gd name="T7" fmla="*/ 260 h 262"/>
                <a:gd name="T8" fmla="*/ 34 w 43"/>
                <a:gd name="T9" fmla="*/ 262 h 262"/>
              </a:gdLst>
              <a:ahLst/>
              <a:cxnLst>
                <a:cxn ang="0">
                  <a:pos x="T0" y="T1"/>
                </a:cxn>
                <a:cxn ang="0">
                  <a:pos x="T2" y="T3"/>
                </a:cxn>
                <a:cxn ang="0">
                  <a:pos x="T4" y="T5"/>
                </a:cxn>
                <a:cxn ang="0">
                  <a:pos x="T6" y="T7"/>
                </a:cxn>
                <a:cxn ang="0">
                  <a:pos x="T8" y="T9"/>
                </a:cxn>
              </a:cxnLst>
              <a:rect l="0" t="0" r="r" b="b"/>
              <a:pathLst>
                <a:path w="43" h="262">
                  <a:moveTo>
                    <a:pt x="34" y="262"/>
                  </a:moveTo>
                  <a:lnTo>
                    <a:pt x="0" y="2"/>
                  </a:lnTo>
                  <a:lnTo>
                    <a:pt x="12" y="0"/>
                  </a:lnTo>
                  <a:lnTo>
                    <a:pt x="43" y="260"/>
                  </a:lnTo>
                  <a:lnTo>
                    <a:pt x="34" y="262"/>
                  </a:lnTo>
                  <a:close/>
                </a:path>
              </a:pathLst>
            </a:custGeom>
            <a:solidFill>
              <a:srgbClr val="50505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accent1"/>
                </a:solidFill>
              </a:endParaRPr>
            </a:p>
          </p:txBody>
        </p:sp>
        <p:sp>
          <p:nvSpPr>
            <p:cNvPr id="171" name="Freeform 75"/>
            <p:cNvSpPr/>
            <p:nvPr/>
          </p:nvSpPr>
          <p:spPr bwMode="auto">
            <a:xfrm>
              <a:off x="2621" y="1516"/>
              <a:ext cx="231" cy="134"/>
            </a:xfrm>
            <a:custGeom>
              <a:avLst/>
              <a:gdLst>
                <a:gd name="T0" fmla="*/ 226 w 231"/>
                <a:gd name="T1" fmla="*/ 134 h 134"/>
                <a:gd name="T2" fmla="*/ 0 w 231"/>
                <a:gd name="T3" fmla="*/ 9 h 134"/>
                <a:gd name="T4" fmla="*/ 4 w 231"/>
                <a:gd name="T5" fmla="*/ 0 h 134"/>
                <a:gd name="T6" fmla="*/ 231 w 231"/>
                <a:gd name="T7" fmla="*/ 125 h 134"/>
                <a:gd name="T8" fmla="*/ 226 w 231"/>
                <a:gd name="T9" fmla="*/ 134 h 134"/>
              </a:gdLst>
              <a:ahLst/>
              <a:cxnLst>
                <a:cxn ang="0">
                  <a:pos x="T0" y="T1"/>
                </a:cxn>
                <a:cxn ang="0">
                  <a:pos x="T2" y="T3"/>
                </a:cxn>
                <a:cxn ang="0">
                  <a:pos x="T4" y="T5"/>
                </a:cxn>
                <a:cxn ang="0">
                  <a:pos x="T6" y="T7"/>
                </a:cxn>
                <a:cxn ang="0">
                  <a:pos x="T8" y="T9"/>
                </a:cxn>
              </a:cxnLst>
              <a:rect l="0" t="0" r="r" b="b"/>
              <a:pathLst>
                <a:path w="231" h="134">
                  <a:moveTo>
                    <a:pt x="226" y="134"/>
                  </a:moveTo>
                  <a:lnTo>
                    <a:pt x="0" y="9"/>
                  </a:lnTo>
                  <a:lnTo>
                    <a:pt x="4" y="0"/>
                  </a:lnTo>
                  <a:lnTo>
                    <a:pt x="231" y="125"/>
                  </a:lnTo>
                  <a:lnTo>
                    <a:pt x="226" y="134"/>
                  </a:lnTo>
                  <a:close/>
                </a:path>
              </a:pathLst>
            </a:custGeom>
            <a:solidFill>
              <a:srgbClr val="50505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accent1"/>
                </a:solidFill>
              </a:endParaRPr>
            </a:p>
          </p:txBody>
        </p:sp>
        <p:sp>
          <p:nvSpPr>
            <p:cNvPr id="172" name="Freeform 76"/>
            <p:cNvSpPr/>
            <p:nvPr/>
          </p:nvSpPr>
          <p:spPr bwMode="auto">
            <a:xfrm>
              <a:off x="2595" y="1383"/>
              <a:ext cx="33" cy="140"/>
            </a:xfrm>
            <a:custGeom>
              <a:avLst/>
              <a:gdLst>
                <a:gd name="T0" fmla="*/ 21 w 33"/>
                <a:gd name="T1" fmla="*/ 140 h 140"/>
                <a:gd name="T2" fmla="*/ 0 w 33"/>
                <a:gd name="T3" fmla="*/ 0 h 140"/>
                <a:gd name="T4" fmla="*/ 9 w 33"/>
                <a:gd name="T5" fmla="*/ 0 h 140"/>
                <a:gd name="T6" fmla="*/ 33 w 33"/>
                <a:gd name="T7" fmla="*/ 137 h 140"/>
                <a:gd name="T8" fmla="*/ 21 w 33"/>
                <a:gd name="T9" fmla="*/ 140 h 140"/>
              </a:gdLst>
              <a:ahLst/>
              <a:cxnLst>
                <a:cxn ang="0">
                  <a:pos x="T0" y="T1"/>
                </a:cxn>
                <a:cxn ang="0">
                  <a:pos x="T2" y="T3"/>
                </a:cxn>
                <a:cxn ang="0">
                  <a:pos x="T4" y="T5"/>
                </a:cxn>
                <a:cxn ang="0">
                  <a:pos x="T6" y="T7"/>
                </a:cxn>
                <a:cxn ang="0">
                  <a:pos x="T8" y="T9"/>
                </a:cxn>
              </a:cxnLst>
              <a:rect l="0" t="0" r="r" b="b"/>
              <a:pathLst>
                <a:path w="33" h="140">
                  <a:moveTo>
                    <a:pt x="21" y="140"/>
                  </a:moveTo>
                  <a:lnTo>
                    <a:pt x="0" y="0"/>
                  </a:lnTo>
                  <a:lnTo>
                    <a:pt x="9" y="0"/>
                  </a:lnTo>
                  <a:lnTo>
                    <a:pt x="33" y="137"/>
                  </a:lnTo>
                  <a:lnTo>
                    <a:pt x="21" y="140"/>
                  </a:lnTo>
                  <a:close/>
                </a:path>
              </a:pathLst>
            </a:custGeom>
            <a:solidFill>
              <a:srgbClr val="50505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accent1"/>
                </a:solidFill>
              </a:endParaRPr>
            </a:p>
          </p:txBody>
        </p:sp>
        <p:sp>
          <p:nvSpPr>
            <p:cNvPr id="173" name="Freeform 77"/>
            <p:cNvSpPr/>
            <p:nvPr/>
          </p:nvSpPr>
          <p:spPr bwMode="auto">
            <a:xfrm>
              <a:off x="2361" y="1513"/>
              <a:ext cx="262" cy="135"/>
            </a:xfrm>
            <a:custGeom>
              <a:avLst/>
              <a:gdLst>
                <a:gd name="T0" fmla="*/ 4 w 262"/>
                <a:gd name="T1" fmla="*/ 135 h 135"/>
                <a:gd name="T2" fmla="*/ 0 w 262"/>
                <a:gd name="T3" fmla="*/ 125 h 135"/>
                <a:gd name="T4" fmla="*/ 257 w 262"/>
                <a:gd name="T5" fmla="*/ 0 h 135"/>
                <a:gd name="T6" fmla="*/ 262 w 262"/>
                <a:gd name="T7" fmla="*/ 10 h 135"/>
                <a:gd name="T8" fmla="*/ 4 w 262"/>
                <a:gd name="T9" fmla="*/ 135 h 135"/>
              </a:gdLst>
              <a:ahLst/>
              <a:cxnLst>
                <a:cxn ang="0">
                  <a:pos x="T0" y="T1"/>
                </a:cxn>
                <a:cxn ang="0">
                  <a:pos x="T2" y="T3"/>
                </a:cxn>
                <a:cxn ang="0">
                  <a:pos x="T4" y="T5"/>
                </a:cxn>
                <a:cxn ang="0">
                  <a:pos x="T6" y="T7"/>
                </a:cxn>
                <a:cxn ang="0">
                  <a:pos x="T8" y="T9"/>
                </a:cxn>
              </a:cxnLst>
              <a:rect l="0" t="0" r="r" b="b"/>
              <a:pathLst>
                <a:path w="262" h="135">
                  <a:moveTo>
                    <a:pt x="4" y="135"/>
                  </a:moveTo>
                  <a:lnTo>
                    <a:pt x="0" y="125"/>
                  </a:lnTo>
                  <a:lnTo>
                    <a:pt x="257" y="0"/>
                  </a:lnTo>
                  <a:lnTo>
                    <a:pt x="262" y="10"/>
                  </a:lnTo>
                  <a:lnTo>
                    <a:pt x="4" y="135"/>
                  </a:lnTo>
                  <a:close/>
                </a:path>
              </a:pathLst>
            </a:custGeom>
            <a:solidFill>
              <a:srgbClr val="50505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accent1"/>
                </a:solidFill>
              </a:endParaRPr>
            </a:p>
          </p:txBody>
        </p:sp>
        <p:sp>
          <p:nvSpPr>
            <p:cNvPr id="174" name="Freeform 78"/>
            <p:cNvSpPr/>
            <p:nvPr/>
          </p:nvSpPr>
          <p:spPr bwMode="auto">
            <a:xfrm>
              <a:off x="2361" y="1641"/>
              <a:ext cx="290" cy="135"/>
            </a:xfrm>
            <a:custGeom>
              <a:avLst/>
              <a:gdLst>
                <a:gd name="T0" fmla="*/ 288 w 290"/>
                <a:gd name="T1" fmla="*/ 135 h 135"/>
                <a:gd name="T2" fmla="*/ 0 w 290"/>
                <a:gd name="T3" fmla="*/ 9 h 135"/>
                <a:gd name="T4" fmla="*/ 4 w 290"/>
                <a:gd name="T5" fmla="*/ 0 h 135"/>
                <a:gd name="T6" fmla="*/ 290 w 290"/>
                <a:gd name="T7" fmla="*/ 125 h 135"/>
                <a:gd name="T8" fmla="*/ 288 w 290"/>
                <a:gd name="T9" fmla="*/ 135 h 135"/>
              </a:gdLst>
              <a:ahLst/>
              <a:cxnLst>
                <a:cxn ang="0">
                  <a:pos x="T0" y="T1"/>
                </a:cxn>
                <a:cxn ang="0">
                  <a:pos x="T2" y="T3"/>
                </a:cxn>
                <a:cxn ang="0">
                  <a:pos x="T4" y="T5"/>
                </a:cxn>
                <a:cxn ang="0">
                  <a:pos x="T6" y="T7"/>
                </a:cxn>
                <a:cxn ang="0">
                  <a:pos x="T8" y="T9"/>
                </a:cxn>
              </a:cxnLst>
              <a:rect l="0" t="0" r="r" b="b"/>
              <a:pathLst>
                <a:path w="290" h="135">
                  <a:moveTo>
                    <a:pt x="288" y="135"/>
                  </a:moveTo>
                  <a:lnTo>
                    <a:pt x="0" y="9"/>
                  </a:lnTo>
                  <a:lnTo>
                    <a:pt x="4" y="0"/>
                  </a:lnTo>
                  <a:lnTo>
                    <a:pt x="290" y="125"/>
                  </a:lnTo>
                  <a:lnTo>
                    <a:pt x="288" y="135"/>
                  </a:lnTo>
                  <a:close/>
                </a:path>
              </a:pathLst>
            </a:custGeom>
            <a:solidFill>
              <a:srgbClr val="50505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accent1"/>
                </a:solidFill>
              </a:endParaRPr>
            </a:p>
          </p:txBody>
        </p:sp>
        <p:sp>
          <p:nvSpPr>
            <p:cNvPr id="175" name="Freeform 79"/>
            <p:cNvSpPr/>
            <p:nvPr/>
          </p:nvSpPr>
          <p:spPr bwMode="auto">
            <a:xfrm>
              <a:off x="2656" y="1731"/>
              <a:ext cx="619" cy="52"/>
            </a:xfrm>
            <a:custGeom>
              <a:avLst/>
              <a:gdLst>
                <a:gd name="T0" fmla="*/ 0 w 619"/>
                <a:gd name="T1" fmla="*/ 52 h 52"/>
                <a:gd name="T2" fmla="*/ 0 w 619"/>
                <a:gd name="T3" fmla="*/ 40 h 52"/>
                <a:gd name="T4" fmla="*/ 619 w 619"/>
                <a:gd name="T5" fmla="*/ 0 h 52"/>
                <a:gd name="T6" fmla="*/ 619 w 619"/>
                <a:gd name="T7" fmla="*/ 11 h 52"/>
                <a:gd name="T8" fmla="*/ 0 w 619"/>
                <a:gd name="T9" fmla="*/ 52 h 52"/>
              </a:gdLst>
              <a:ahLst/>
              <a:cxnLst>
                <a:cxn ang="0">
                  <a:pos x="T0" y="T1"/>
                </a:cxn>
                <a:cxn ang="0">
                  <a:pos x="T2" y="T3"/>
                </a:cxn>
                <a:cxn ang="0">
                  <a:pos x="T4" y="T5"/>
                </a:cxn>
                <a:cxn ang="0">
                  <a:pos x="T6" y="T7"/>
                </a:cxn>
                <a:cxn ang="0">
                  <a:pos x="T8" y="T9"/>
                </a:cxn>
              </a:cxnLst>
              <a:rect l="0" t="0" r="r" b="b"/>
              <a:pathLst>
                <a:path w="619" h="52">
                  <a:moveTo>
                    <a:pt x="0" y="52"/>
                  </a:moveTo>
                  <a:lnTo>
                    <a:pt x="0" y="40"/>
                  </a:lnTo>
                  <a:lnTo>
                    <a:pt x="619" y="0"/>
                  </a:lnTo>
                  <a:lnTo>
                    <a:pt x="619" y="11"/>
                  </a:lnTo>
                  <a:lnTo>
                    <a:pt x="0" y="52"/>
                  </a:lnTo>
                  <a:close/>
                </a:path>
              </a:pathLst>
            </a:custGeom>
            <a:solidFill>
              <a:srgbClr val="50505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accent1"/>
                </a:solidFill>
              </a:endParaRPr>
            </a:p>
          </p:txBody>
        </p:sp>
        <p:sp>
          <p:nvSpPr>
            <p:cNvPr id="176" name="Freeform 80"/>
            <p:cNvSpPr/>
            <p:nvPr/>
          </p:nvSpPr>
          <p:spPr bwMode="auto">
            <a:xfrm>
              <a:off x="3145" y="1475"/>
              <a:ext cx="258" cy="123"/>
            </a:xfrm>
            <a:custGeom>
              <a:avLst/>
              <a:gdLst>
                <a:gd name="T0" fmla="*/ 5 w 258"/>
                <a:gd name="T1" fmla="*/ 123 h 123"/>
                <a:gd name="T2" fmla="*/ 0 w 258"/>
                <a:gd name="T3" fmla="*/ 114 h 123"/>
                <a:gd name="T4" fmla="*/ 253 w 258"/>
                <a:gd name="T5" fmla="*/ 0 h 123"/>
                <a:gd name="T6" fmla="*/ 258 w 258"/>
                <a:gd name="T7" fmla="*/ 10 h 123"/>
                <a:gd name="T8" fmla="*/ 5 w 258"/>
                <a:gd name="T9" fmla="*/ 123 h 123"/>
              </a:gdLst>
              <a:ahLst/>
              <a:cxnLst>
                <a:cxn ang="0">
                  <a:pos x="T0" y="T1"/>
                </a:cxn>
                <a:cxn ang="0">
                  <a:pos x="T2" y="T3"/>
                </a:cxn>
                <a:cxn ang="0">
                  <a:pos x="T4" y="T5"/>
                </a:cxn>
                <a:cxn ang="0">
                  <a:pos x="T6" y="T7"/>
                </a:cxn>
                <a:cxn ang="0">
                  <a:pos x="T8" y="T9"/>
                </a:cxn>
              </a:cxnLst>
              <a:rect l="0" t="0" r="r" b="b"/>
              <a:pathLst>
                <a:path w="258" h="123">
                  <a:moveTo>
                    <a:pt x="5" y="123"/>
                  </a:moveTo>
                  <a:lnTo>
                    <a:pt x="0" y="114"/>
                  </a:lnTo>
                  <a:lnTo>
                    <a:pt x="253" y="0"/>
                  </a:lnTo>
                  <a:lnTo>
                    <a:pt x="258" y="10"/>
                  </a:lnTo>
                  <a:lnTo>
                    <a:pt x="5" y="123"/>
                  </a:lnTo>
                  <a:close/>
                </a:path>
              </a:pathLst>
            </a:custGeom>
            <a:solidFill>
              <a:srgbClr val="50505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accent1"/>
                </a:solidFill>
              </a:endParaRPr>
            </a:p>
          </p:txBody>
        </p:sp>
        <p:sp>
          <p:nvSpPr>
            <p:cNvPr id="177" name="Freeform 81"/>
            <p:cNvSpPr/>
            <p:nvPr/>
          </p:nvSpPr>
          <p:spPr bwMode="auto">
            <a:xfrm>
              <a:off x="2994" y="1589"/>
              <a:ext cx="156" cy="52"/>
            </a:xfrm>
            <a:custGeom>
              <a:avLst/>
              <a:gdLst>
                <a:gd name="T0" fmla="*/ 2 w 156"/>
                <a:gd name="T1" fmla="*/ 52 h 52"/>
                <a:gd name="T2" fmla="*/ 0 w 156"/>
                <a:gd name="T3" fmla="*/ 40 h 52"/>
                <a:gd name="T4" fmla="*/ 154 w 156"/>
                <a:gd name="T5" fmla="*/ 0 h 52"/>
                <a:gd name="T6" fmla="*/ 156 w 156"/>
                <a:gd name="T7" fmla="*/ 9 h 52"/>
                <a:gd name="T8" fmla="*/ 2 w 156"/>
                <a:gd name="T9" fmla="*/ 52 h 52"/>
              </a:gdLst>
              <a:ahLst/>
              <a:cxnLst>
                <a:cxn ang="0">
                  <a:pos x="T0" y="T1"/>
                </a:cxn>
                <a:cxn ang="0">
                  <a:pos x="T2" y="T3"/>
                </a:cxn>
                <a:cxn ang="0">
                  <a:pos x="T4" y="T5"/>
                </a:cxn>
                <a:cxn ang="0">
                  <a:pos x="T6" y="T7"/>
                </a:cxn>
                <a:cxn ang="0">
                  <a:pos x="T8" y="T9"/>
                </a:cxn>
              </a:cxnLst>
              <a:rect l="0" t="0" r="r" b="b"/>
              <a:pathLst>
                <a:path w="156" h="52">
                  <a:moveTo>
                    <a:pt x="2" y="52"/>
                  </a:moveTo>
                  <a:lnTo>
                    <a:pt x="0" y="40"/>
                  </a:lnTo>
                  <a:lnTo>
                    <a:pt x="154" y="0"/>
                  </a:lnTo>
                  <a:lnTo>
                    <a:pt x="156" y="9"/>
                  </a:lnTo>
                  <a:lnTo>
                    <a:pt x="2" y="52"/>
                  </a:lnTo>
                  <a:close/>
                </a:path>
              </a:pathLst>
            </a:custGeom>
            <a:solidFill>
              <a:srgbClr val="50505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accent1"/>
                </a:solidFill>
              </a:endParaRPr>
            </a:p>
          </p:txBody>
        </p:sp>
        <p:sp>
          <p:nvSpPr>
            <p:cNvPr id="178" name="Freeform 82"/>
            <p:cNvSpPr/>
            <p:nvPr/>
          </p:nvSpPr>
          <p:spPr bwMode="auto">
            <a:xfrm>
              <a:off x="3379" y="1152"/>
              <a:ext cx="26" cy="328"/>
            </a:xfrm>
            <a:custGeom>
              <a:avLst/>
              <a:gdLst>
                <a:gd name="T0" fmla="*/ 14 w 26"/>
                <a:gd name="T1" fmla="*/ 328 h 328"/>
                <a:gd name="T2" fmla="*/ 0 w 26"/>
                <a:gd name="T3" fmla="*/ 0 h 328"/>
                <a:gd name="T4" fmla="*/ 12 w 26"/>
                <a:gd name="T5" fmla="*/ 0 h 328"/>
                <a:gd name="T6" fmla="*/ 26 w 26"/>
                <a:gd name="T7" fmla="*/ 328 h 328"/>
                <a:gd name="T8" fmla="*/ 14 w 26"/>
                <a:gd name="T9" fmla="*/ 328 h 328"/>
              </a:gdLst>
              <a:ahLst/>
              <a:cxnLst>
                <a:cxn ang="0">
                  <a:pos x="T0" y="T1"/>
                </a:cxn>
                <a:cxn ang="0">
                  <a:pos x="T2" y="T3"/>
                </a:cxn>
                <a:cxn ang="0">
                  <a:pos x="T4" y="T5"/>
                </a:cxn>
                <a:cxn ang="0">
                  <a:pos x="T6" y="T7"/>
                </a:cxn>
                <a:cxn ang="0">
                  <a:pos x="T8" y="T9"/>
                </a:cxn>
              </a:cxnLst>
              <a:rect l="0" t="0" r="r" b="b"/>
              <a:pathLst>
                <a:path w="26" h="328">
                  <a:moveTo>
                    <a:pt x="14" y="328"/>
                  </a:moveTo>
                  <a:lnTo>
                    <a:pt x="0" y="0"/>
                  </a:lnTo>
                  <a:lnTo>
                    <a:pt x="12" y="0"/>
                  </a:lnTo>
                  <a:lnTo>
                    <a:pt x="26" y="328"/>
                  </a:lnTo>
                  <a:lnTo>
                    <a:pt x="14" y="328"/>
                  </a:lnTo>
                  <a:close/>
                </a:path>
              </a:pathLst>
            </a:custGeom>
            <a:solidFill>
              <a:srgbClr val="50505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accent1"/>
                </a:solidFill>
              </a:endParaRPr>
            </a:p>
          </p:txBody>
        </p:sp>
        <p:sp>
          <p:nvSpPr>
            <p:cNvPr id="179" name="Freeform 83"/>
            <p:cNvSpPr/>
            <p:nvPr/>
          </p:nvSpPr>
          <p:spPr bwMode="auto">
            <a:xfrm>
              <a:off x="3202" y="944"/>
              <a:ext cx="187" cy="212"/>
            </a:xfrm>
            <a:custGeom>
              <a:avLst/>
              <a:gdLst>
                <a:gd name="T0" fmla="*/ 179 w 187"/>
                <a:gd name="T1" fmla="*/ 212 h 212"/>
                <a:gd name="T2" fmla="*/ 0 w 187"/>
                <a:gd name="T3" fmla="*/ 7 h 212"/>
                <a:gd name="T4" fmla="*/ 9 w 187"/>
                <a:gd name="T5" fmla="*/ 0 h 212"/>
                <a:gd name="T6" fmla="*/ 187 w 187"/>
                <a:gd name="T7" fmla="*/ 205 h 212"/>
                <a:gd name="T8" fmla="*/ 179 w 187"/>
                <a:gd name="T9" fmla="*/ 212 h 212"/>
              </a:gdLst>
              <a:ahLst/>
              <a:cxnLst>
                <a:cxn ang="0">
                  <a:pos x="T0" y="T1"/>
                </a:cxn>
                <a:cxn ang="0">
                  <a:pos x="T2" y="T3"/>
                </a:cxn>
                <a:cxn ang="0">
                  <a:pos x="T4" y="T5"/>
                </a:cxn>
                <a:cxn ang="0">
                  <a:pos x="T6" y="T7"/>
                </a:cxn>
                <a:cxn ang="0">
                  <a:pos x="T8" y="T9"/>
                </a:cxn>
              </a:cxnLst>
              <a:rect l="0" t="0" r="r" b="b"/>
              <a:pathLst>
                <a:path w="187" h="212">
                  <a:moveTo>
                    <a:pt x="179" y="212"/>
                  </a:moveTo>
                  <a:lnTo>
                    <a:pt x="0" y="7"/>
                  </a:lnTo>
                  <a:lnTo>
                    <a:pt x="9" y="0"/>
                  </a:lnTo>
                  <a:lnTo>
                    <a:pt x="187" y="205"/>
                  </a:lnTo>
                  <a:lnTo>
                    <a:pt x="179" y="212"/>
                  </a:lnTo>
                  <a:close/>
                </a:path>
              </a:pathLst>
            </a:custGeom>
            <a:solidFill>
              <a:srgbClr val="50505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accent1"/>
                </a:solidFill>
              </a:endParaRPr>
            </a:p>
          </p:txBody>
        </p:sp>
        <p:sp>
          <p:nvSpPr>
            <p:cNvPr id="180" name="Freeform 84"/>
            <p:cNvSpPr/>
            <p:nvPr/>
          </p:nvSpPr>
          <p:spPr bwMode="auto">
            <a:xfrm>
              <a:off x="3237" y="1149"/>
              <a:ext cx="149" cy="119"/>
            </a:xfrm>
            <a:custGeom>
              <a:avLst/>
              <a:gdLst>
                <a:gd name="T0" fmla="*/ 7 w 149"/>
                <a:gd name="T1" fmla="*/ 119 h 119"/>
                <a:gd name="T2" fmla="*/ 0 w 149"/>
                <a:gd name="T3" fmla="*/ 109 h 119"/>
                <a:gd name="T4" fmla="*/ 142 w 149"/>
                <a:gd name="T5" fmla="*/ 0 h 119"/>
                <a:gd name="T6" fmla="*/ 149 w 149"/>
                <a:gd name="T7" fmla="*/ 10 h 119"/>
                <a:gd name="T8" fmla="*/ 7 w 149"/>
                <a:gd name="T9" fmla="*/ 119 h 119"/>
              </a:gdLst>
              <a:ahLst/>
              <a:cxnLst>
                <a:cxn ang="0">
                  <a:pos x="T0" y="T1"/>
                </a:cxn>
                <a:cxn ang="0">
                  <a:pos x="T2" y="T3"/>
                </a:cxn>
                <a:cxn ang="0">
                  <a:pos x="T4" y="T5"/>
                </a:cxn>
                <a:cxn ang="0">
                  <a:pos x="T6" y="T7"/>
                </a:cxn>
                <a:cxn ang="0">
                  <a:pos x="T8" y="T9"/>
                </a:cxn>
              </a:cxnLst>
              <a:rect l="0" t="0" r="r" b="b"/>
              <a:pathLst>
                <a:path w="149" h="119">
                  <a:moveTo>
                    <a:pt x="7" y="119"/>
                  </a:moveTo>
                  <a:lnTo>
                    <a:pt x="0" y="109"/>
                  </a:lnTo>
                  <a:lnTo>
                    <a:pt x="142" y="0"/>
                  </a:lnTo>
                  <a:lnTo>
                    <a:pt x="149" y="10"/>
                  </a:lnTo>
                  <a:lnTo>
                    <a:pt x="7" y="119"/>
                  </a:lnTo>
                  <a:close/>
                </a:path>
              </a:pathLst>
            </a:custGeom>
            <a:solidFill>
              <a:srgbClr val="50505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accent1"/>
                </a:solidFill>
              </a:endParaRPr>
            </a:p>
          </p:txBody>
        </p:sp>
        <p:sp>
          <p:nvSpPr>
            <p:cNvPr id="181" name="Freeform 85"/>
            <p:cNvSpPr/>
            <p:nvPr/>
          </p:nvSpPr>
          <p:spPr bwMode="auto">
            <a:xfrm>
              <a:off x="3086" y="1258"/>
              <a:ext cx="161" cy="137"/>
            </a:xfrm>
            <a:custGeom>
              <a:avLst/>
              <a:gdLst>
                <a:gd name="T0" fmla="*/ 7 w 161"/>
                <a:gd name="T1" fmla="*/ 137 h 137"/>
                <a:gd name="T2" fmla="*/ 0 w 161"/>
                <a:gd name="T3" fmla="*/ 130 h 137"/>
                <a:gd name="T4" fmla="*/ 154 w 161"/>
                <a:gd name="T5" fmla="*/ 0 h 137"/>
                <a:gd name="T6" fmla="*/ 161 w 161"/>
                <a:gd name="T7" fmla="*/ 10 h 137"/>
                <a:gd name="T8" fmla="*/ 7 w 161"/>
                <a:gd name="T9" fmla="*/ 137 h 137"/>
              </a:gdLst>
              <a:ahLst/>
              <a:cxnLst>
                <a:cxn ang="0">
                  <a:pos x="T0" y="T1"/>
                </a:cxn>
                <a:cxn ang="0">
                  <a:pos x="T2" y="T3"/>
                </a:cxn>
                <a:cxn ang="0">
                  <a:pos x="T4" y="T5"/>
                </a:cxn>
                <a:cxn ang="0">
                  <a:pos x="T6" y="T7"/>
                </a:cxn>
                <a:cxn ang="0">
                  <a:pos x="T8" y="T9"/>
                </a:cxn>
              </a:cxnLst>
              <a:rect l="0" t="0" r="r" b="b"/>
              <a:pathLst>
                <a:path w="161" h="137">
                  <a:moveTo>
                    <a:pt x="7" y="137"/>
                  </a:moveTo>
                  <a:lnTo>
                    <a:pt x="0" y="130"/>
                  </a:lnTo>
                  <a:lnTo>
                    <a:pt x="154" y="0"/>
                  </a:lnTo>
                  <a:lnTo>
                    <a:pt x="161" y="10"/>
                  </a:lnTo>
                  <a:lnTo>
                    <a:pt x="7" y="137"/>
                  </a:lnTo>
                  <a:close/>
                </a:path>
              </a:pathLst>
            </a:custGeom>
            <a:solidFill>
              <a:srgbClr val="50505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accent1"/>
                </a:solidFill>
              </a:endParaRPr>
            </a:p>
          </p:txBody>
        </p:sp>
        <p:sp>
          <p:nvSpPr>
            <p:cNvPr id="182" name="Freeform 86"/>
            <p:cNvSpPr/>
            <p:nvPr/>
          </p:nvSpPr>
          <p:spPr bwMode="auto">
            <a:xfrm>
              <a:off x="2838" y="1353"/>
              <a:ext cx="255" cy="42"/>
            </a:xfrm>
            <a:custGeom>
              <a:avLst/>
              <a:gdLst>
                <a:gd name="T0" fmla="*/ 253 w 255"/>
                <a:gd name="T1" fmla="*/ 42 h 42"/>
                <a:gd name="T2" fmla="*/ 0 w 255"/>
                <a:gd name="T3" fmla="*/ 9 h 42"/>
                <a:gd name="T4" fmla="*/ 2 w 255"/>
                <a:gd name="T5" fmla="*/ 0 h 42"/>
                <a:gd name="T6" fmla="*/ 255 w 255"/>
                <a:gd name="T7" fmla="*/ 33 h 42"/>
                <a:gd name="T8" fmla="*/ 253 w 255"/>
                <a:gd name="T9" fmla="*/ 42 h 42"/>
              </a:gdLst>
              <a:ahLst/>
              <a:cxnLst>
                <a:cxn ang="0">
                  <a:pos x="T0" y="T1"/>
                </a:cxn>
                <a:cxn ang="0">
                  <a:pos x="T2" y="T3"/>
                </a:cxn>
                <a:cxn ang="0">
                  <a:pos x="T4" y="T5"/>
                </a:cxn>
                <a:cxn ang="0">
                  <a:pos x="T6" y="T7"/>
                </a:cxn>
                <a:cxn ang="0">
                  <a:pos x="T8" y="T9"/>
                </a:cxn>
              </a:cxnLst>
              <a:rect l="0" t="0" r="r" b="b"/>
              <a:pathLst>
                <a:path w="255" h="42">
                  <a:moveTo>
                    <a:pt x="253" y="42"/>
                  </a:moveTo>
                  <a:lnTo>
                    <a:pt x="0" y="9"/>
                  </a:lnTo>
                  <a:lnTo>
                    <a:pt x="2" y="0"/>
                  </a:lnTo>
                  <a:lnTo>
                    <a:pt x="255" y="33"/>
                  </a:lnTo>
                  <a:lnTo>
                    <a:pt x="253" y="42"/>
                  </a:lnTo>
                  <a:close/>
                </a:path>
              </a:pathLst>
            </a:custGeom>
            <a:solidFill>
              <a:srgbClr val="50505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accent1"/>
                </a:solidFill>
              </a:endParaRPr>
            </a:p>
          </p:txBody>
        </p:sp>
        <p:sp>
          <p:nvSpPr>
            <p:cNvPr id="183" name="Freeform 87"/>
            <p:cNvSpPr/>
            <p:nvPr/>
          </p:nvSpPr>
          <p:spPr bwMode="auto">
            <a:xfrm>
              <a:off x="2599" y="1355"/>
              <a:ext cx="239" cy="33"/>
            </a:xfrm>
            <a:custGeom>
              <a:avLst/>
              <a:gdLst>
                <a:gd name="T0" fmla="*/ 0 w 239"/>
                <a:gd name="T1" fmla="*/ 33 h 33"/>
                <a:gd name="T2" fmla="*/ 0 w 239"/>
                <a:gd name="T3" fmla="*/ 24 h 33"/>
                <a:gd name="T4" fmla="*/ 239 w 239"/>
                <a:gd name="T5" fmla="*/ 0 h 33"/>
                <a:gd name="T6" fmla="*/ 239 w 239"/>
                <a:gd name="T7" fmla="*/ 12 h 33"/>
                <a:gd name="T8" fmla="*/ 0 w 239"/>
                <a:gd name="T9" fmla="*/ 33 h 33"/>
              </a:gdLst>
              <a:ahLst/>
              <a:cxnLst>
                <a:cxn ang="0">
                  <a:pos x="T0" y="T1"/>
                </a:cxn>
                <a:cxn ang="0">
                  <a:pos x="T2" y="T3"/>
                </a:cxn>
                <a:cxn ang="0">
                  <a:pos x="T4" y="T5"/>
                </a:cxn>
                <a:cxn ang="0">
                  <a:pos x="T6" y="T7"/>
                </a:cxn>
                <a:cxn ang="0">
                  <a:pos x="T8" y="T9"/>
                </a:cxn>
              </a:cxnLst>
              <a:rect l="0" t="0" r="r" b="b"/>
              <a:pathLst>
                <a:path w="239" h="33">
                  <a:moveTo>
                    <a:pt x="0" y="33"/>
                  </a:moveTo>
                  <a:lnTo>
                    <a:pt x="0" y="24"/>
                  </a:lnTo>
                  <a:lnTo>
                    <a:pt x="239" y="0"/>
                  </a:lnTo>
                  <a:lnTo>
                    <a:pt x="239" y="12"/>
                  </a:lnTo>
                  <a:lnTo>
                    <a:pt x="0" y="33"/>
                  </a:lnTo>
                  <a:close/>
                </a:path>
              </a:pathLst>
            </a:custGeom>
            <a:solidFill>
              <a:srgbClr val="50505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accent1"/>
                </a:solidFill>
              </a:endParaRPr>
            </a:p>
          </p:txBody>
        </p:sp>
        <p:sp>
          <p:nvSpPr>
            <p:cNvPr id="184" name="Freeform 88"/>
            <p:cNvSpPr/>
            <p:nvPr/>
          </p:nvSpPr>
          <p:spPr bwMode="auto">
            <a:xfrm>
              <a:off x="2287" y="1286"/>
              <a:ext cx="315" cy="104"/>
            </a:xfrm>
            <a:custGeom>
              <a:avLst/>
              <a:gdLst>
                <a:gd name="T0" fmla="*/ 310 w 315"/>
                <a:gd name="T1" fmla="*/ 104 h 104"/>
                <a:gd name="T2" fmla="*/ 0 w 315"/>
                <a:gd name="T3" fmla="*/ 10 h 104"/>
                <a:gd name="T4" fmla="*/ 5 w 315"/>
                <a:gd name="T5" fmla="*/ 0 h 104"/>
                <a:gd name="T6" fmla="*/ 315 w 315"/>
                <a:gd name="T7" fmla="*/ 95 h 104"/>
                <a:gd name="T8" fmla="*/ 310 w 315"/>
                <a:gd name="T9" fmla="*/ 104 h 104"/>
              </a:gdLst>
              <a:ahLst/>
              <a:cxnLst>
                <a:cxn ang="0">
                  <a:pos x="T0" y="T1"/>
                </a:cxn>
                <a:cxn ang="0">
                  <a:pos x="T2" y="T3"/>
                </a:cxn>
                <a:cxn ang="0">
                  <a:pos x="T4" y="T5"/>
                </a:cxn>
                <a:cxn ang="0">
                  <a:pos x="T6" y="T7"/>
                </a:cxn>
                <a:cxn ang="0">
                  <a:pos x="T8" y="T9"/>
                </a:cxn>
              </a:cxnLst>
              <a:rect l="0" t="0" r="r" b="b"/>
              <a:pathLst>
                <a:path w="315" h="104">
                  <a:moveTo>
                    <a:pt x="310" y="104"/>
                  </a:moveTo>
                  <a:lnTo>
                    <a:pt x="0" y="10"/>
                  </a:lnTo>
                  <a:lnTo>
                    <a:pt x="5" y="0"/>
                  </a:lnTo>
                  <a:lnTo>
                    <a:pt x="315" y="95"/>
                  </a:lnTo>
                  <a:lnTo>
                    <a:pt x="310" y="104"/>
                  </a:lnTo>
                  <a:close/>
                </a:path>
              </a:pathLst>
            </a:custGeom>
            <a:solidFill>
              <a:srgbClr val="50505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accent1"/>
                </a:solidFill>
              </a:endParaRPr>
            </a:p>
          </p:txBody>
        </p:sp>
        <p:sp>
          <p:nvSpPr>
            <p:cNvPr id="185" name="Freeform 89"/>
            <p:cNvSpPr/>
            <p:nvPr/>
          </p:nvSpPr>
          <p:spPr bwMode="auto">
            <a:xfrm>
              <a:off x="2448" y="1383"/>
              <a:ext cx="149" cy="48"/>
            </a:xfrm>
            <a:custGeom>
              <a:avLst/>
              <a:gdLst>
                <a:gd name="T0" fmla="*/ 5 w 149"/>
                <a:gd name="T1" fmla="*/ 48 h 48"/>
                <a:gd name="T2" fmla="*/ 0 w 149"/>
                <a:gd name="T3" fmla="*/ 36 h 48"/>
                <a:gd name="T4" fmla="*/ 147 w 149"/>
                <a:gd name="T5" fmla="*/ 0 h 48"/>
                <a:gd name="T6" fmla="*/ 149 w 149"/>
                <a:gd name="T7" fmla="*/ 10 h 48"/>
                <a:gd name="T8" fmla="*/ 5 w 149"/>
                <a:gd name="T9" fmla="*/ 48 h 48"/>
              </a:gdLst>
              <a:ahLst/>
              <a:cxnLst>
                <a:cxn ang="0">
                  <a:pos x="T0" y="T1"/>
                </a:cxn>
                <a:cxn ang="0">
                  <a:pos x="T2" y="T3"/>
                </a:cxn>
                <a:cxn ang="0">
                  <a:pos x="T4" y="T5"/>
                </a:cxn>
                <a:cxn ang="0">
                  <a:pos x="T6" y="T7"/>
                </a:cxn>
                <a:cxn ang="0">
                  <a:pos x="T8" y="T9"/>
                </a:cxn>
              </a:cxnLst>
              <a:rect l="0" t="0" r="r" b="b"/>
              <a:pathLst>
                <a:path w="149" h="48">
                  <a:moveTo>
                    <a:pt x="5" y="48"/>
                  </a:moveTo>
                  <a:lnTo>
                    <a:pt x="0" y="36"/>
                  </a:lnTo>
                  <a:lnTo>
                    <a:pt x="147" y="0"/>
                  </a:lnTo>
                  <a:lnTo>
                    <a:pt x="149" y="10"/>
                  </a:lnTo>
                  <a:lnTo>
                    <a:pt x="5" y="48"/>
                  </a:lnTo>
                  <a:close/>
                </a:path>
              </a:pathLst>
            </a:custGeom>
            <a:solidFill>
              <a:srgbClr val="50505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accent1"/>
                </a:solidFill>
              </a:endParaRPr>
            </a:p>
          </p:txBody>
        </p:sp>
        <p:sp>
          <p:nvSpPr>
            <p:cNvPr id="186" name="Freeform 90"/>
            <p:cNvSpPr/>
            <p:nvPr/>
          </p:nvSpPr>
          <p:spPr bwMode="auto">
            <a:xfrm>
              <a:off x="2618" y="1386"/>
              <a:ext cx="473" cy="132"/>
            </a:xfrm>
            <a:custGeom>
              <a:avLst/>
              <a:gdLst>
                <a:gd name="T0" fmla="*/ 0 w 200"/>
                <a:gd name="T1" fmla="*/ 56 h 56"/>
                <a:gd name="T2" fmla="*/ 0 w 200"/>
                <a:gd name="T3" fmla="*/ 56 h 56"/>
                <a:gd name="T4" fmla="*/ 1 w 200"/>
                <a:gd name="T5" fmla="*/ 54 h 56"/>
                <a:gd name="T6" fmla="*/ 1 w 200"/>
                <a:gd name="T7" fmla="*/ 52 h 56"/>
                <a:gd name="T8" fmla="*/ 199 w 200"/>
                <a:gd name="T9" fmla="*/ 0 h 56"/>
                <a:gd name="T10" fmla="*/ 200 w 200"/>
                <a:gd name="T11" fmla="*/ 4 h 56"/>
                <a:gd name="T12" fmla="*/ 0 w 200"/>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200" h="56">
                  <a:moveTo>
                    <a:pt x="0" y="56"/>
                  </a:moveTo>
                  <a:cubicBezTo>
                    <a:pt x="0" y="56"/>
                    <a:pt x="0" y="56"/>
                    <a:pt x="0" y="56"/>
                  </a:cubicBezTo>
                  <a:cubicBezTo>
                    <a:pt x="1" y="54"/>
                    <a:pt x="1" y="54"/>
                    <a:pt x="1" y="54"/>
                  </a:cubicBezTo>
                  <a:cubicBezTo>
                    <a:pt x="1" y="52"/>
                    <a:pt x="1" y="52"/>
                    <a:pt x="1" y="52"/>
                  </a:cubicBezTo>
                  <a:cubicBezTo>
                    <a:pt x="6" y="51"/>
                    <a:pt x="145" y="14"/>
                    <a:pt x="199" y="0"/>
                  </a:cubicBezTo>
                  <a:cubicBezTo>
                    <a:pt x="200" y="4"/>
                    <a:pt x="200" y="4"/>
                    <a:pt x="200" y="4"/>
                  </a:cubicBezTo>
                  <a:cubicBezTo>
                    <a:pt x="18" y="53"/>
                    <a:pt x="2" y="56"/>
                    <a:pt x="0" y="56"/>
                  </a:cubicBezTo>
                  <a:close/>
                </a:path>
              </a:pathLst>
            </a:custGeom>
            <a:solidFill>
              <a:srgbClr val="50505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accent1"/>
                </a:solidFill>
              </a:endParaRPr>
            </a:p>
          </p:txBody>
        </p:sp>
        <p:sp>
          <p:nvSpPr>
            <p:cNvPr id="187" name="Freeform 91"/>
            <p:cNvSpPr/>
            <p:nvPr/>
          </p:nvSpPr>
          <p:spPr bwMode="auto">
            <a:xfrm>
              <a:off x="2618" y="1357"/>
              <a:ext cx="225" cy="163"/>
            </a:xfrm>
            <a:custGeom>
              <a:avLst/>
              <a:gdLst>
                <a:gd name="T0" fmla="*/ 7 w 225"/>
                <a:gd name="T1" fmla="*/ 163 h 163"/>
                <a:gd name="T2" fmla="*/ 0 w 225"/>
                <a:gd name="T3" fmla="*/ 154 h 163"/>
                <a:gd name="T4" fmla="*/ 218 w 225"/>
                <a:gd name="T5" fmla="*/ 0 h 163"/>
                <a:gd name="T6" fmla="*/ 225 w 225"/>
                <a:gd name="T7" fmla="*/ 10 h 163"/>
                <a:gd name="T8" fmla="*/ 7 w 225"/>
                <a:gd name="T9" fmla="*/ 163 h 163"/>
              </a:gdLst>
              <a:ahLst/>
              <a:cxnLst>
                <a:cxn ang="0">
                  <a:pos x="T0" y="T1"/>
                </a:cxn>
                <a:cxn ang="0">
                  <a:pos x="T2" y="T3"/>
                </a:cxn>
                <a:cxn ang="0">
                  <a:pos x="T4" y="T5"/>
                </a:cxn>
                <a:cxn ang="0">
                  <a:pos x="T6" y="T7"/>
                </a:cxn>
                <a:cxn ang="0">
                  <a:pos x="T8" y="T9"/>
                </a:cxn>
              </a:cxnLst>
              <a:rect l="0" t="0" r="r" b="b"/>
              <a:pathLst>
                <a:path w="225" h="163">
                  <a:moveTo>
                    <a:pt x="7" y="163"/>
                  </a:moveTo>
                  <a:lnTo>
                    <a:pt x="0" y="154"/>
                  </a:lnTo>
                  <a:lnTo>
                    <a:pt x="218" y="0"/>
                  </a:lnTo>
                  <a:lnTo>
                    <a:pt x="225" y="10"/>
                  </a:lnTo>
                  <a:lnTo>
                    <a:pt x="7" y="163"/>
                  </a:lnTo>
                  <a:close/>
                </a:path>
              </a:pathLst>
            </a:custGeom>
            <a:solidFill>
              <a:srgbClr val="50505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accent1"/>
                </a:solidFill>
              </a:endParaRPr>
            </a:p>
          </p:txBody>
        </p:sp>
        <p:sp>
          <p:nvSpPr>
            <p:cNvPr id="188" name="Freeform 92"/>
            <p:cNvSpPr/>
            <p:nvPr/>
          </p:nvSpPr>
          <p:spPr bwMode="auto">
            <a:xfrm>
              <a:off x="2845" y="1258"/>
              <a:ext cx="395" cy="99"/>
            </a:xfrm>
            <a:custGeom>
              <a:avLst/>
              <a:gdLst>
                <a:gd name="T0" fmla="*/ 2 w 395"/>
                <a:gd name="T1" fmla="*/ 99 h 99"/>
                <a:gd name="T2" fmla="*/ 0 w 395"/>
                <a:gd name="T3" fmla="*/ 88 h 99"/>
                <a:gd name="T4" fmla="*/ 392 w 395"/>
                <a:gd name="T5" fmla="*/ 0 h 99"/>
                <a:gd name="T6" fmla="*/ 395 w 395"/>
                <a:gd name="T7" fmla="*/ 12 h 99"/>
                <a:gd name="T8" fmla="*/ 2 w 395"/>
                <a:gd name="T9" fmla="*/ 99 h 99"/>
              </a:gdLst>
              <a:ahLst/>
              <a:cxnLst>
                <a:cxn ang="0">
                  <a:pos x="T0" y="T1"/>
                </a:cxn>
                <a:cxn ang="0">
                  <a:pos x="T2" y="T3"/>
                </a:cxn>
                <a:cxn ang="0">
                  <a:pos x="T4" y="T5"/>
                </a:cxn>
                <a:cxn ang="0">
                  <a:pos x="T6" y="T7"/>
                </a:cxn>
                <a:cxn ang="0">
                  <a:pos x="T8" y="T9"/>
                </a:cxn>
              </a:cxnLst>
              <a:rect l="0" t="0" r="r" b="b"/>
              <a:pathLst>
                <a:path w="395" h="99">
                  <a:moveTo>
                    <a:pt x="2" y="99"/>
                  </a:moveTo>
                  <a:lnTo>
                    <a:pt x="0" y="88"/>
                  </a:lnTo>
                  <a:lnTo>
                    <a:pt x="392" y="0"/>
                  </a:lnTo>
                  <a:lnTo>
                    <a:pt x="395" y="12"/>
                  </a:lnTo>
                  <a:lnTo>
                    <a:pt x="2" y="99"/>
                  </a:lnTo>
                  <a:close/>
                </a:path>
              </a:pathLst>
            </a:custGeom>
            <a:solidFill>
              <a:srgbClr val="50505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accent1"/>
                </a:solidFill>
              </a:endParaRPr>
            </a:p>
          </p:txBody>
        </p:sp>
        <p:sp>
          <p:nvSpPr>
            <p:cNvPr id="189" name="Freeform 93"/>
            <p:cNvSpPr/>
            <p:nvPr/>
          </p:nvSpPr>
          <p:spPr bwMode="auto">
            <a:xfrm>
              <a:off x="3086" y="1393"/>
              <a:ext cx="69" cy="198"/>
            </a:xfrm>
            <a:custGeom>
              <a:avLst/>
              <a:gdLst>
                <a:gd name="T0" fmla="*/ 59 w 69"/>
                <a:gd name="T1" fmla="*/ 198 h 198"/>
                <a:gd name="T2" fmla="*/ 0 w 69"/>
                <a:gd name="T3" fmla="*/ 2 h 198"/>
                <a:gd name="T4" fmla="*/ 12 w 69"/>
                <a:gd name="T5" fmla="*/ 0 h 198"/>
                <a:gd name="T6" fmla="*/ 69 w 69"/>
                <a:gd name="T7" fmla="*/ 196 h 198"/>
                <a:gd name="T8" fmla="*/ 59 w 69"/>
                <a:gd name="T9" fmla="*/ 198 h 198"/>
              </a:gdLst>
              <a:ahLst/>
              <a:cxnLst>
                <a:cxn ang="0">
                  <a:pos x="T0" y="T1"/>
                </a:cxn>
                <a:cxn ang="0">
                  <a:pos x="T2" y="T3"/>
                </a:cxn>
                <a:cxn ang="0">
                  <a:pos x="T4" y="T5"/>
                </a:cxn>
                <a:cxn ang="0">
                  <a:pos x="T6" y="T7"/>
                </a:cxn>
                <a:cxn ang="0">
                  <a:pos x="T8" y="T9"/>
                </a:cxn>
              </a:cxnLst>
              <a:rect l="0" t="0" r="r" b="b"/>
              <a:pathLst>
                <a:path w="69" h="198">
                  <a:moveTo>
                    <a:pt x="59" y="198"/>
                  </a:moveTo>
                  <a:lnTo>
                    <a:pt x="0" y="2"/>
                  </a:lnTo>
                  <a:lnTo>
                    <a:pt x="12" y="0"/>
                  </a:lnTo>
                  <a:lnTo>
                    <a:pt x="69" y="196"/>
                  </a:lnTo>
                  <a:lnTo>
                    <a:pt x="59" y="198"/>
                  </a:lnTo>
                  <a:close/>
                </a:path>
              </a:pathLst>
            </a:custGeom>
            <a:solidFill>
              <a:srgbClr val="50505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accent1"/>
                </a:solidFill>
              </a:endParaRPr>
            </a:p>
          </p:txBody>
        </p:sp>
        <p:sp>
          <p:nvSpPr>
            <p:cNvPr id="190" name="Freeform 94"/>
            <p:cNvSpPr/>
            <p:nvPr/>
          </p:nvSpPr>
          <p:spPr bwMode="auto">
            <a:xfrm>
              <a:off x="2980" y="1105"/>
              <a:ext cx="401" cy="51"/>
            </a:xfrm>
            <a:custGeom>
              <a:avLst/>
              <a:gdLst>
                <a:gd name="T0" fmla="*/ 399 w 401"/>
                <a:gd name="T1" fmla="*/ 51 h 51"/>
                <a:gd name="T2" fmla="*/ 0 w 401"/>
                <a:gd name="T3" fmla="*/ 11 h 51"/>
                <a:gd name="T4" fmla="*/ 0 w 401"/>
                <a:gd name="T5" fmla="*/ 0 h 51"/>
                <a:gd name="T6" fmla="*/ 401 w 401"/>
                <a:gd name="T7" fmla="*/ 42 h 51"/>
                <a:gd name="T8" fmla="*/ 399 w 401"/>
                <a:gd name="T9" fmla="*/ 51 h 51"/>
              </a:gdLst>
              <a:ahLst/>
              <a:cxnLst>
                <a:cxn ang="0">
                  <a:pos x="T0" y="T1"/>
                </a:cxn>
                <a:cxn ang="0">
                  <a:pos x="T2" y="T3"/>
                </a:cxn>
                <a:cxn ang="0">
                  <a:pos x="T4" y="T5"/>
                </a:cxn>
                <a:cxn ang="0">
                  <a:pos x="T6" y="T7"/>
                </a:cxn>
                <a:cxn ang="0">
                  <a:pos x="T8" y="T9"/>
                </a:cxn>
              </a:cxnLst>
              <a:rect l="0" t="0" r="r" b="b"/>
              <a:pathLst>
                <a:path w="401" h="51">
                  <a:moveTo>
                    <a:pt x="399" y="51"/>
                  </a:moveTo>
                  <a:lnTo>
                    <a:pt x="0" y="11"/>
                  </a:lnTo>
                  <a:lnTo>
                    <a:pt x="0" y="0"/>
                  </a:lnTo>
                  <a:lnTo>
                    <a:pt x="401" y="42"/>
                  </a:lnTo>
                  <a:lnTo>
                    <a:pt x="399" y="51"/>
                  </a:lnTo>
                  <a:close/>
                </a:path>
              </a:pathLst>
            </a:custGeom>
            <a:solidFill>
              <a:srgbClr val="50505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accent1"/>
                </a:solidFill>
              </a:endParaRPr>
            </a:p>
          </p:txBody>
        </p:sp>
        <p:sp>
          <p:nvSpPr>
            <p:cNvPr id="191" name="Freeform 95"/>
            <p:cNvSpPr/>
            <p:nvPr/>
          </p:nvSpPr>
          <p:spPr bwMode="auto">
            <a:xfrm>
              <a:off x="2977" y="944"/>
              <a:ext cx="232" cy="168"/>
            </a:xfrm>
            <a:custGeom>
              <a:avLst/>
              <a:gdLst>
                <a:gd name="T0" fmla="*/ 7 w 232"/>
                <a:gd name="T1" fmla="*/ 168 h 168"/>
                <a:gd name="T2" fmla="*/ 0 w 232"/>
                <a:gd name="T3" fmla="*/ 161 h 168"/>
                <a:gd name="T4" fmla="*/ 225 w 232"/>
                <a:gd name="T5" fmla="*/ 0 h 168"/>
                <a:gd name="T6" fmla="*/ 232 w 232"/>
                <a:gd name="T7" fmla="*/ 9 h 168"/>
                <a:gd name="T8" fmla="*/ 7 w 232"/>
                <a:gd name="T9" fmla="*/ 168 h 168"/>
              </a:gdLst>
              <a:ahLst/>
              <a:cxnLst>
                <a:cxn ang="0">
                  <a:pos x="T0" y="T1"/>
                </a:cxn>
                <a:cxn ang="0">
                  <a:pos x="T2" y="T3"/>
                </a:cxn>
                <a:cxn ang="0">
                  <a:pos x="T4" y="T5"/>
                </a:cxn>
                <a:cxn ang="0">
                  <a:pos x="T6" y="T7"/>
                </a:cxn>
                <a:cxn ang="0">
                  <a:pos x="T8" y="T9"/>
                </a:cxn>
              </a:cxnLst>
              <a:rect l="0" t="0" r="r" b="b"/>
              <a:pathLst>
                <a:path w="232" h="168">
                  <a:moveTo>
                    <a:pt x="7" y="168"/>
                  </a:moveTo>
                  <a:lnTo>
                    <a:pt x="0" y="161"/>
                  </a:lnTo>
                  <a:lnTo>
                    <a:pt x="225" y="0"/>
                  </a:lnTo>
                  <a:lnTo>
                    <a:pt x="232" y="9"/>
                  </a:lnTo>
                  <a:lnTo>
                    <a:pt x="7" y="168"/>
                  </a:lnTo>
                  <a:close/>
                </a:path>
              </a:pathLst>
            </a:custGeom>
            <a:solidFill>
              <a:srgbClr val="50505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accent1"/>
                </a:solidFill>
              </a:endParaRPr>
            </a:p>
          </p:txBody>
        </p:sp>
        <p:sp>
          <p:nvSpPr>
            <p:cNvPr id="192" name="Freeform 96"/>
            <p:cNvSpPr/>
            <p:nvPr/>
          </p:nvSpPr>
          <p:spPr bwMode="auto">
            <a:xfrm>
              <a:off x="2283" y="1038"/>
              <a:ext cx="111" cy="253"/>
            </a:xfrm>
            <a:custGeom>
              <a:avLst/>
              <a:gdLst>
                <a:gd name="T0" fmla="*/ 9 w 111"/>
                <a:gd name="T1" fmla="*/ 253 h 253"/>
                <a:gd name="T2" fmla="*/ 0 w 111"/>
                <a:gd name="T3" fmla="*/ 248 h 253"/>
                <a:gd name="T4" fmla="*/ 99 w 111"/>
                <a:gd name="T5" fmla="*/ 0 h 253"/>
                <a:gd name="T6" fmla="*/ 111 w 111"/>
                <a:gd name="T7" fmla="*/ 5 h 253"/>
                <a:gd name="T8" fmla="*/ 9 w 111"/>
                <a:gd name="T9" fmla="*/ 253 h 253"/>
              </a:gdLst>
              <a:ahLst/>
              <a:cxnLst>
                <a:cxn ang="0">
                  <a:pos x="T0" y="T1"/>
                </a:cxn>
                <a:cxn ang="0">
                  <a:pos x="T2" y="T3"/>
                </a:cxn>
                <a:cxn ang="0">
                  <a:pos x="T4" y="T5"/>
                </a:cxn>
                <a:cxn ang="0">
                  <a:pos x="T6" y="T7"/>
                </a:cxn>
                <a:cxn ang="0">
                  <a:pos x="T8" y="T9"/>
                </a:cxn>
              </a:cxnLst>
              <a:rect l="0" t="0" r="r" b="b"/>
              <a:pathLst>
                <a:path w="111" h="253">
                  <a:moveTo>
                    <a:pt x="9" y="253"/>
                  </a:moveTo>
                  <a:lnTo>
                    <a:pt x="0" y="248"/>
                  </a:lnTo>
                  <a:lnTo>
                    <a:pt x="99" y="0"/>
                  </a:lnTo>
                  <a:lnTo>
                    <a:pt x="111" y="5"/>
                  </a:lnTo>
                  <a:lnTo>
                    <a:pt x="9" y="253"/>
                  </a:lnTo>
                  <a:close/>
                </a:path>
              </a:pathLst>
            </a:custGeom>
            <a:solidFill>
              <a:srgbClr val="50505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accent1"/>
                </a:solidFill>
              </a:endParaRPr>
            </a:p>
          </p:txBody>
        </p:sp>
        <p:sp>
          <p:nvSpPr>
            <p:cNvPr id="193" name="Freeform 97"/>
            <p:cNvSpPr/>
            <p:nvPr/>
          </p:nvSpPr>
          <p:spPr bwMode="auto">
            <a:xfrm>
              <a:off x="2389" y="1034"/>
              <a:ext cx="173" cy="241"/>
            </a:xfrm>
            <a:custGeom>
              <a:avLst/>
              <a:gdLst>
                <a:gd name="T0" fmla="*/ 163 w 173"/>
                <a:gd name="T1" fmla="*/ 241 h 241"/>
                <a:gd name="T2" fmla="*/ 0 w 173"/>
                <a:gd name="T3" fmla="*/ 7 h 241"/>
                <a:gd name="T4" fmla="*/ 9 w 173"/>
                <a:gd name="T5" fmla="*/ 0 h 241"/>
                <a:gd name="T6" fmla="*/ 173 w 173"/>
                <a:gd name="T7" fmla="*/ 234 h 241"/>
                <a:gd name="T8" fmla="*/ 163 w 173"/>
                <a:gd name="T9" fmla="*/ 241 h 241"/>
              </a:gdLst>
              <a:ahLst/>
              <a:cxnLst>
                <a:cxn ang="0">
                  <a:pos x="T0" y="T1"/>
                </a:cxn>
                <a:cxn ang="0">
                  <a:pos x="T2" y="T3"/>
                </a:cxn>
                <a:cxn ang="0">
                  <a:pos x="T4" y="T5"/>
                </a:cxn>
                <a:cxn ang="0">
                  <a:pos x="T6" y="T7"/>
                </a:cxn>
                <a:cxn ang="0">
                  <a:pos x="T8" y="T9"/>
                </a:cxn>
              </a:cxnLst>
              <a:rect l="0" t="0" r="r" b="b"/>
              <a:pathLst>
                <a:path w="173" h="241">
                  <a:moveTo>
                    <a:pt x="163" y="241"/>
                  </a:moveTo>
                  <a:lnTo>
                    <a:pt x="0" y="7"/>
                  </a:lnTo>
                  <a:lnTo>
                    <a:pt x="9" y="0"/>
                  </a:lnTo>
                  <a:lnTo>
                    <a:pt x="173" y="234"/>
                  </a:lnTo>
                  <a:lnTo>
                    <a:pt x="163" y="241"/>
                  </a:lnTo>
                  <a:close/>
                </a:path>
              </a:pathLst>
            </a:custGeom>
            <a:solidFill>
              <a:srgbClr val="50505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accent1"/>
                </a:solidFill>
              </a:endParaRPr>
            </a:p>
          </p:txBody>
        </p:sp>
        <p:sp>
          <p:nvSpPr>
            <p:cNvPr id="194" name="Freeform 98"/>
            <p:cNvSpPr/>
            <p:nvPr/>
          </p:nvSpPr>
          <p:spPr bwMode="auto">
            <a:xfrm>
              <a:off x="2562" y="1263"/>
              <a:ext cx="285" cy="99"/>
            </a:xfrm>
            <a:custGeom>
              <a:avLst/>
              <a:gdLst>
                <a:gd name="T0" fmla="*/ 283 w 285"/>
                <a:gd name="T1" fmla="*/ 99 h 99"/>
                <a:gd name="T2" fmla="*/ 0 w 285"/>
                <a:gd name="T3" fmla="*/ 9 h 99"/>
                <a:gd name="T4" fmla="*/ 2 w 285"/>
                <a:gd name="T5" fmla="*/ 0 h 99"/>
                <a:gd name="T6" fmla="*/ 285 w 285"/>
                <a:gd name="T7" fmla="*/ 87 h 99"/>
                <a:gd name="T8" fmla="*/ 283 w 285"/>
                <a:gd name="T9" fmla="*/ 99 h 99"/>
              </a:gdLst>
              <a:ahLst/>
              <a:cxnLst>
                <a:cxn ang="0">
                  <a:pos x="T0" y="T1"/>
                </a:cxn>
                <a:cxn ang="0">
                  <a:pos x="T2" y="T3"/>
                </a:cxn>
                <a:cxn ang="0">
                  <a:pos x="T4" y="T5"/>
                </a:cxn>
                <a:cxn ang="0">
                  <a:pos x="T6" y="T7"/>
                </a:cxn>
                <a:cxn ang="0">
                  <a:pos x="T8" y="T9"/>
                </a:cxn>
              </a:cxnLst>
              <a:rect l="0" t="0" r="r" b="b"/>
              <a:pathLst>
                <a:path w="285" h="99">
                  <a:moveTo>
                    <a:pt x="283" y="99"/>
                  </a:moveTo>
                  <a:lnTo>
                    <a:pt x="0" y="9"/>
                  </a:lnTo>
                  <a:lnTo>
                    <a:pt x="2" y="0"/>
                  </a:lnTo>
                  <a:lnTo>
                    <a:pt x="285" y="87"/>
                  </a:lnTo>
                  <a:lnTo>
                    <a:pt x="283" y="99"/>
                  </a:lnTo>
                  <a:close/>
                </a:path>
              </a:pathLst>
            </a:custGeom>
            <a:solidFill>
              <a:srgbClr val="50505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accent1"/>
                </a:solidFill>
              </a:endParaRPr>
            </a:p>
          </p:txBody>
        </p:sp>
        <p:sp>
          <p:nvSpPr>
            <p:cNvPr id="195" name="Freeform 99"/>
            <p:cNvSpPr/>
            <p:nvPr/>
          </p:nvSpPr>
          <p:spPr bwMode="auto">
            <a:xfrm>
              <a:off x="2554" y="1265"/>
              <a:ext cx="48" cy="121"/>
            </a:xfrm>
            <a:custGeom>
              <a:avLst/>
              <a:gdLst>
                <a:gd name="T0" fmla="*/ 38 w 48"/>
                <a:gd name="T1" fmla="*/ 121 h 121"/>
                <a:gd name="T2" fmla="*/ 0 w 48"/>
                <a:gd name="T3" fmla="*/ 5 h 121"/>
                <a:gd name="T4" fmla="*/ 12 w 48"/>
                <a:gd name="T5" fmla="*/ 0 h 121"/>
                <a:gd name="T6" fmla="*/ 48 w 48"/>
                <a:gd name="T7" fmla="*/ 118 h 121"/>
                <a:gd name="T8" fmla="*/ 38 w 48"/>
                <a:gd name="T9" fmla="*/ 121 h 121"/>
              </a:gdLst>
              <a:ahLst/>
              <a:cxnLst>
                <a:cxn ang="0">
                  <a:pos x="T0" y="T1"/>
                </a:cxn>
                <a:cxn ang="0">
                  <a:pos x="T2" y="T3"/>
                </a:cxn>
                <a:cxn ang="0">
                  <a:pos x="T4" y="T5"/>
                </a:cxn>
                <a:cxn ang="0">
                  <a:pos x="T6" y="T7"/>
                </a:cxn>
                <a:cxn ang="0">
                  <a:pos x="T8" y="T9"/>
                </a:cxn>
              </a:cxnLst>
              <a:rect l="0" t="0" r="r" b="b"/>
              <a:pathLst>
                <a:path w="48" h="121">
                  <a:moveTo>
                    <a:pt x="38" y="121"/>
                  </a:moveTo>
                  <a:lnTo>
                    <a:pt x="0" y="5"/>
                  </a:lnTo>
                  <a:lnTo>
                    <a:pt x="12" y="0"/>
                  </a:lnTo>
                  <a:lnTo>
                    <a:pt x="48" y="118"/>
                  </a:lnTo>
                  <a:lnTo>
                    <a:pt x="38" y="121"/>
                  </a:lnTo>
                  <a:close/>
                </a:path>
              </a:pathLst>
            </a:custGeom>
            <a:solidFill>
              <a:srgbClr val="50505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accent1"/>
                </a:solidFill>
              </a:endParaRPr>
            </a:p>
          </p:txBody>
        </p:sp>
        <p:sp>
          <p:nvSpPr>
            <p:cNvPr id="196" name="Freeform 100"/>
            <p:cNvSpPr/>
            <p:nvPr/>
          </p:nvSpPr>
          <p:spPr bwMode="auto">
            <a:xfrm>
              <a:off x="2443" y="1263"/>
              <a:ext cx="121" cy="165"/>
            </a:xfrm>
            <a:custGeom>
              <a:avLst/>
              <a:gdLst>
                <a:gd name="T0" fmla="*/ 10 w 121"/>
                <a:gd name="T1" fmla="*/ 165 h 165"/>
                <a:gd name="T2" fmla="*/ 0 w 121"/>
                <a:gd name="T3" fmla="*/ 158 h 165"/>
                <a:gd name="T4" fmla="*/ 111 w 121"/>
                <a:gd name="T5" fmla="*/ 0 h 165"/>
                <a:gd name="T6" fmla="*/ 121 w 121"/>
                <a:gd name="T7" fmla="*/ 7 h 165"/>
                <a:gd name="T8" fmla="*/ 10 w 121"/>
                <a:gd name="T9" fmla="*/ 165 h 165"/>
              </a:gdLst>
              <a:ahLst/>
              <a:cxnLst>
                <a:cxn ang="0">
                  <a:pos x="T0" y="T1"/>
                </a:cxn>
                <a:cxn ang="0">
                  <a:pos x="T2" y="T3"/>
                </a:cxn>
                <a:cxn ang="0">
                  <a:pos x="T4" y="T5"/>
                </a:cxn>
                <a:cxn ang="0">
                  <a:pos x="T6" y="T7"/>
                </a:cxn>
                <a:cxn ang="0">
                  <a:pos x="T8" y="T9"/>
                </a:cxn>
              </a:cxnLst>
              <a:rect l="0" t="0" r="r" b="b"/>
              <a:pathLst>
                <a:path w="121" h="165">
                  <a:moveTo>
                    <a:pt x="10" y="165"/>
                  </a:moveTo>
                  <a:lnTo>
                    <a:pt x="0" y="158"/>
                  </a:lnTo>
                  <a:lnTo>
                    <a:pt x="111" y="0"/>
                  </a:lnTo>
                  <a:lnTo>
                    <a:pt x="121" y="7"/>
                  </a:lnTo>
                  <a:lnTo>
                    <a:pt x="10" y="165"/>
                  </a:lnTo>
                  <a:close/>
                </a:path>
              </a:pathLst>
            </a:custGeom>
            <a:solidFill>
              <a:srgbClr val="50505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accent1"/>
                </a:solidFill>
              </a:endParaRPr>
            </a:p>
          </p:txBody>
        </p:sp>
        <p:sp>
          <p:nvSpPr>
            <p:cNvPr id="197" name="Freeform 101"/>
            <p:cNvSpPr/>
            <p:nvPr/>
          </p:nvSpPr>
          <p:spPr bwMode="auto">
            <a:xfrm>
              <a:off x="2382" y="885"/>
              <a:ext cx="198" cy="160"/>
            </a:xfrm>
            <a:custGeom>
              <a:avLst/>
              <a:gdLst>
                <a:gd name="T0" fmla="*/ 7 w 198"/>
                <a:gd name="T1" fmla="*/ 160 h 160"/>
                <a:gd name="T2" fmla="*/ 0 w 198"/>
                <a:gd name="T3" fmla="*/ 151 h 160"/>
                <a:gd name="T4" fmla="*/ 191 w 198"/>
                <a:gd name="T5" fmla="*/ 0 h 160"/>
                <a:gd name="T6" fmla="*/ 198 w 198"/>
                <a:gd name="T7" fmla="*/ 7 h 160"/>
                <a:gd name="T8" fmla="*/ 7 w 198"/>
                <a:gd name="T9" fmla="*/ 160 h 160"/>
              </a:gdLst>
              <a:ahLst/>
              <a:cxnLst>
                <a:cxn ang="0">
                  <a:pos x="T0" y="T1"/>
                </a:cxn>
                <a:cxn ang="0">
                  <a:pos x="T2" y="T3"/>
                </a:cxn>
                <a:cxn ang="0">
                  <a:pos x="T4" y="T5"/>
                </a:cxn>
                <a:cxn ang="0">
                  <a:pos x="T6" y="T7"/>
                </a:cxn>
                <a:cxn ang="0">
                  <a:pos x="T8" y="T9"/>
                </a:cxn>
              </a:cxnLst>
              <a:rect l="0" t="0" r="r" b="b"/>
              <a:pathLst>
                <a:path w="198" h="160">
                  <a:moveTo>
                    <a:pt x="7" y="160"/>
                  </a:moveTo>
                  <a:lnTo>
                    <a:pt x="0" y="151"/>
                  </a:lnTo>
                  <a:lnTo>
                    <a:pt x="191" y="0"/>
                  </a:lnTo>
                  <a:lnTo>
                    <a:pt x="198" y="7"/>
                  </a:lnTo>
                  <a:lnTo>
                    <a:pt x="7" y="160"/>
                  </a:lnTo>
                  <a:close/>
                </a:path>
              </a:pathLst>
            </a:custGeom>
            <a:solidFill>
              <a:srgbClr val="50505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accent1"/>
                </a:solidFill>
              </a:endParaRPr>
            </a:p>
          </p:txBody>
        </p:sp>
        <p:sp>
          <p:nvSpPr>
            <p:cNvPr id="198" name="Freeform 102"/>
            <p:cNvSpPr/>
            <p:nvPr/>
          </p:nvSpPr>
          <p:spPr bwMode="auto">
            <a:xfrm>
              <a:off x="2569" y="885"/>
              <a:ext cx="208" cy="250"/>
            </a:xfrm>
            <a:custGeom>
              <a:avLst/>
              <a:gdLst>
                <a:gd name="T0" fmla="*/ 200 w 208"/>
                <a:gd name="T1" fmla="*/ 250 h 250"/>
                <a:gd name="T2" fmla="*/ 0 w 208"/>
                <a:gd name="T3" fmla="*/ 7 h 250"/>
                <a:gd name="T4" fmla="*/ 9 w 208"/>
                <a:gd name="T5" fmla="*/ 0 h 250"/>
                <a:gd name="T6" fmla="*/ 208 w 208"/>
                <a:gd name="T7" fmla="*/ 243 h 250"/>
                <a:gd name="T8" fmla="*/ 200 w 208"/>
                <a:gd name="T9" fmla="*/ 250 h 250"/>
              </a:gdLst>
              <a:ahLst/>
              <a:cxnLst>
                <a:cxn ang="0">
                  <a:pos x="T0" y="T1"/>
                </a:cxn>
                <a:cxn ang="0">
                  <a:pos x="T2" y="T3"/>
                </a:cxn>
                <a:cxn ang="0">
                  <a:pos x="T4" y="T5"/>
                </a:cxn>
                <a:cxn ang="0">
                  <a:pos x="T6" y="T7"/>
                </a:cxn>
                <a:cxn ang="0">
                  <a:pos x="T8" y="T9"/>
                </a:cxn>
              </a:cxnLst>
              <a:rect l="0" t="0" r="r" b="b"/>
              <a:pathLst>
                <a:path w="208" h="250">
                  <a:moveTo>
                    <a:pt x="200" y="250"/>
                  </a:moveTo>
                  <a:lnTo>
                    <a:pt x="0" y="7"/>
                  </a:lnTo>
                  <a:lnTo>
                    <a:pt x="9" y="0"/>
                  </a:lnTo>
                  <a:lnTo>
                    <a:pt x="208" y="243"/>
                  </a:lnTo>
                  <a:lnTo>
                    <a:pt x="200" y="250"/>
                  </a:lnTo>
                  <a:close/>
                </a:path>
              </a:pathLst>
            </a:custGeom>
            <a:solidFill>
              <a:srgbClr val="50505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accent1"/>
                </a:solidFill>
              </a:endParaRPr>
            </a:p>
          </p:txBody>
        </p:sp>
        <p:sp>
          <p:nvSpPr>
            <p:cNvPr id="199" name="Freeform 103"/>
            <p:cNvSpPr/>
            <p:nvPr/>
          </p:nvSpPr>
          <p:spPr bwMode="auto">
            <a:xfrm>
              <a:off x="2554" y="1123"/>
              <a:ext cx="220" cy="147"/>
            </a:xfrm>
            <a:custGeom>
              <a:avLst/>
              <a:gdLst>
                <a:gd name="T0" fmla="*/ 8 w 220"/>
                <a:gd name="T1" fmla="*/ 147 h 147"/>
                <a:gd name="T2" fmla="*/ 0 w 220"/>
                <a:gd name="T3" fmla="*/ 137 h 147"/>
                <a:gd name="T4" fmla="*/ 215 w 220"/>
                <a:gd name="T5" fmla="*/ 0 h 147"/>
                <a:gd name="T6" fmla="*/ 220 w 220"/>
                <a:gd name="T7" fmla="*/ 10 h 147"/>
                <a:gd name="T8" fmla="*/ 8 w 220"/>
                <a:gd name="T9" fmla="*/ 147 h 147"/>
              </a:gdLst>
              <a:ahLst/>
              <a:cxnLst>
                <a:cxn ang="0">
                  <a:pos x="T0" y="T1"/>
                </a:cxn>
                <a:cxn ang="0">
                  <a:pos x="T2" y="T3"/>
                </a:cxn>
                <a:cxn ang="0">
                  <a:pos x="T4" y="T5"/>
                </a:cxn>
                <a:cxn ang="0">
                  <a:pos x="T6" y="T7"/>
                </a:cxn>
                <a:cxn ang="0">
                  <a:pos x="T8" y="T9"/>
                </a:cxn>
              </a:cxnLst>
              <a:rect l="0" t="0" r="r" b="b"/>
              <a:pathLst>
                <a:path w="220" h="147">
                  <a:moveTo>
                    <a:pt x="8" y="147"/>
                  </a:moveTo>
                  <a:lnTo>
                    <a:pt x="0" y="137"/>
                  </a:lnTo>
                  <a:lnTo>
                    <a:pt x="215" y="0"/>
                  </a:lnTo>
                  <a:lnTo>
                    <a:pt x="220" y="10"/>
                  </a:lnTo>
                  <a:lnTo>
                    <a:pt x="8" y="147"/>
                  </a:lnTo>
                  <a:close/>
                </a:path>
              </a:pathLst>
            </a:custGeom>
            <a:solidFill>
              <a:srgbClr val="50505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accent1"/>
                </a:solidFill>
              </a:endParaRPr>
            </a:p>
          </p:txBody>
        </p:sp>
        <p:sp>
          <p:nvSpPr>
            <p:cNvPr id="200" name="Freeform 104"/>
            <p:cNvSpPr/>
            <p:nvPr/>
          </p:nvSpPr>
          <p:spPr bwMode="auto">
            <a:xfrm>
              <a:off x="2290" y="1263"/>
              <a:ext cx="269" cy="28"/>
            </a:xfrm>
            <a:custGeom>
              <a:avLst/>
              <a:gdLst>
                <a:gd name="T0" fmla="*/ 0 w 269"/>
                <a:gd name="T1" fmla="*/ 28 h 28"/>
                <a:gd name="T2" fmla="*/ 0 w 269"/>
                <a:gd name="T3" fmla="*/ 16 h 28"/>
                <a:gd name="T4" fmla="*/ 269 w 269"/>
                <a:gd name="T5" fmla="*/ 0 h 28"/>
                <a:gd name="T6" fmla="*/ 269 w 269"/>
                <a:gd name="T7" fmla="*/ 9 h 28"/>
                <a:gd name="T8" fmla="*/ 0 w 269"/>
                <a:gd name="T9" fmla="*/ 28 h 28"/>
              </a:gdLst>
              <a:ahLst/>
              <a:cxnLst>
                <a:cxn ang="0">
                  <a:pos x="T0" y="T1"/>
                </a:cxn>
                <a:cxn ang="0">
                  <a:pos x="T2" y="T3"/>
                </a:cxn>
                <a:cxn ang="0">
                  <a:pos x="T4" y="T5"/>
                </a:cxn>
                <a:cxn ang="0">
                  <a:pos x="T6" y="T7"/>
                </a:cxn>
                <a:cxn ang="0">
                  <a:pos x="T8" y="T9"/>
                </a:cxn>
              </a:cxnLst>
              <a:rect l="0" t="0" r="r" b="b"/>
              <a:pathLst>
                <a:path w="269" h="28">
                  <a:moveTo>
                    <a:pt x="0" y="28"/>
                  </a:moveTo>
                  <a:lnTo>
                    <a:pt x="0" y="16"/>
                  </a:lnTo>
                  <a:lnTo>
                    <a:pt x="269" y="0"/>
                  </a:lnTo>
                  <a:lnTo>
                    <a:pt x="269" y="9"/>
                  </a:lnTo>
                  <a:lnTo>
                    <a:pt x="0" y="28"/>
                  </a:lnTo>
                  <a:close/>
                </a:path>
              </a:pathLst>
            </a:custGeom>
            <a:solidFill>
              <a:srgbClr val="50505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accent1"/>
                </a:solidFill>
              </a:endParaRPr>
            </a:p>
          </p:txBody>
        </p:sp>
        <p:sp>
          <p:nvSpPr>
            <p:cNvPr id="201" name="Freeform 105"/>
            <p:cNvSpPr/>
            <p:nvPr/>
          </p:nvSpPr>
          <p:spPr bwMode="auto">
            <a:xfrm>
              <a:off x="2772" y="1102"/>
              <a:ext cx="210" cy="31"/>
            </a:xfrm>
            <a:custGeom>
              <a:avLst/>
              <a:gdLst>
                <a:gd name="T0" fmla="*/ 2 w 210"/>
                <a:gd name="T1" fmla="*/ 31 h 31"/>
                <a:gd name="T2" fmla="*/ 0 w 210"/>
                <a:gd name="T3" fmla="*/ 19 h 31"/>
                <a:gd name="T4" fmla="*/ 210 w 210"/>
                <a:gd name="T5" fmla="*/ 0 h 31"/>
                <a:gd name="T6" fmla="*/ 210 w 210"/>
                <a:gd name="T7" fmla="*/ 12 h 31"/>
                <a:gd name="T8" fmla="*/ 2 w 210"/>
                <a:gd name="T9" fmla="*/ 31 h 31"/>
              </a:gdLst>
              <a:ahLst/>
              <a:cxnLst>
                <a:cxn ang="0">
                  <a:pos x="T0" y="T1"/>
                </a:cxn>
                <a:cxn ang="0">
                  <a:pos x="T2" y="T3"/>
                </a:cxn>
                <a:cxn ang="0">
                  <a:pos x="T4" y="T5"/>
                </a:cxn>
                <a:cxn ang="0">
                  <a:pos x="T6" y="T7"/>
                </a:cxn>
                <a:cxn ang="0">
                  <a:pos x="T8" y="T9"/>
                </a:cxn>
              </a:cxnLst>
              <a:rect l="0" t="0" r="r" b="b"/>
              <a:pathLst>
                <a:path w="210" h="31">
                  <a:moveTo>
                    <a:pt x="2" y="31"/>
                  </a:moveTo>
                  <a:lnTo>
                    <a:pt x="0" y="19"/>
                  </a:lnTo>
                  <a:lnTo>
                    <a:pt x="210" y="0"/>
                  </a:lnTo>
                  <a:lnTo>
                    <a:pt x="210" y="12"/>
                  </a:lnTo>
                  <a:lnTo>
                    <a:pt x="2" y="31"/>
                  </a:lnTo>
                  <a:close/>
                </a:path>
              </a:pathLst>
            </a:custGeom>
            <a:solidFill>
              <a:srgbClr val="50505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accent1"/>
                </a:solidFill>
              </a:endParaRPr>
            </a:p>
          </p:txBody>
        </p:sp>
        <p:sp>
          <p:nvSpPr>
            <p:cNvPr id="202" name="Freeform 106"/>
            <p:cNvSpPr/>
            <p:nvPr/>
          </p:nvSpPr>
          <p:spPr bwMode="auto">
            <a:xfrm>
              <a:off x="2899" y="814"/>
              <a:ext cx="308" cy="139"/>
            </a:xfrm>
            <a:custGeom>
              <a:avLst/>
              <a:gdLst>
                <a:gd name="T0" fmla="*/ 303 w 308"/>
                <a:gd name="T1" fmla="*/ 139 h 139"/>
                <a:gd name="T2" fmla="*/ 0 w 308"/>
                <a:gd name="T3" fmla="*/ 9 h 139"/>
                <a:gd name="T4" fmla="*/ 5 w 308"/>
                <a:gd name="T5" fmla="*/ 0 h 139"/>
                <a:gd name="T6" fmla="*/ 308 w 308"/>
                <a:gd name="T7" fmla="*/ 127 h 139"/>
                <a:gd name="T8" fmla="*/ 303 w 308"/>
                <a:gd name="T9" fmla="*/ 139 h 139"/>
              </a:gdLst>
              <a:ahLst/>
              <a:cxnLst>
                <a:cxn ang="0">
                  <a:pos x="T0" y="T1"/>
                </a:cxn>
                <a:cxn ang="0">
                  <a:pos x="T2" y="T3"/>
                </a:cxn>
                <a:cxn ang="0">
                  <a:pos x="T4" y="T5"/>
                </a:cxn>
                <a:cxn ang="0">
                  <a:pos x="T6" y="T7"/>
                </a:cxn>
                <a:cxn ang="0">
                  <a:pos x="T8" y="T9"/>
                </a:cxn>
              </a:cxnLst>
              <a:rect l="0" t="0" r="r" b="b"/>
              <a:pathLst>
                <a:path w="308" h="139">
                  <a:moveTo>
                    <a:pt x="303" y="139"/>
                  </a:moveTo>
                  <a:lnTo>
                    <a:pt x="0" y="9"/>
                  </a:lnTo>
                  <a:lnTo>
                    <a:pt x="5" y="0"/>
                  </a:lnTo>
                  <a:lnTo>
                    <a:pt x="308" y="127"/>
                  </a:lnTo>
                  <a:lnTo>
                    <a:pt x="303" y="139"/>
                  </a:lnTo>
                  <a:close/>
                </a:path>
              </a:pathLst>
            </a:custGeom>
            <a:solidFill>
              <a:srgbClr val="50505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accent1"/>
                </a:solidFill>
              </a:endParaRPr>
            </a:p>
          </p:txBody>
        </p:sp>
        <p:sp>
          <p:nvSpPr>
            <p:cNvPr id="203" name="Freeform 107"/>
            <p:cNvSpPr/>
            <p:nvPr/>
          </p:nvSpPr>
          <p:spPr bwMode="auto">
            <a:xfrm>
              <a:off x="2571" y="814"/>
              <a:ext cx="331" cy="78"/>
            </a:xfrm>
            <a:custGeom>
              <a:avLst/>
              <a:gdLst>
                <a:gd name="T0" fmla="*/ 2 w 331"/>
                <a:gd name="T1" fmla="*/ 78 h 78"/>
                <a:gd name="T2" fmla="*/ 0 w 331"/>
                <a:gd name="T3" fmla="*/ 66 h 78"/>
                <a:gd name="T4" fmla="*/ 328 w 331"/>
                <a:gd name="T5" fmla="*/ 0 h 78"/>
                <a:gd name="T6" fmla="*/ 331 w 331"/>
                <a:gd name="T7" fmla="*/ 12 h 78"/>
                <a:gd name="T8" fmla="*/ 2 w 331"/>
                <a:gd name="T9" fmla="*/ 78 h 78"/>
              </a:gdLst>
              <a:ahLst/>
              <a:cxnLst>
                <a:cxn ang="0">
                  <a:pos x="T0" y="T1"/>
                </a:cxn>
                <a:cxn ang="0">
                  <a:pos x="T2" y="T3"/>
                </a:cxn>
                <a:cxn ang="0">
                  <a:pos x="T4" y="T5"/>
                </a:cxn>
                <a:cxn ang="0">
                  <a:pos x="T6" y="T7"/>
                </a:cxn>
                <a:cxn ang="0">
                  <a:pos x="T8" y="T9"/>
                </a:cxn>
              </a:cxnLst>
              <a:rect l="0" t="0" r="r" b="b"/>
              <a:pathLst>
                <a:path w="331" h="78">
                  <a:moveTo>
                    <a:pt x="2" y="78"/>
                  </a:moveTo>
                  <a:lnTo>
                    <a:pt x="0" y="66"/>
                  </a:lnTo>
                  <a:lnTo>
                    <a:pt x="328" y="0"/>
                  </a:lnTo>
                  <a:lnTo>
                    <a:pt x="331" y="12"/>
                  </a:lnTo>
                  <a:lnTo>
                    <a:pt x="2" y="78"/>
                  </a:lnTo>
                  <a:close/>
                </a:path>
              </a:pathLst>
            </a:custGeom>
            <a:solidFill>
              <a:srgbClr val="50505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accent1"/>
                </a:solidFill>
              </a:endParaRPr>
            </a:p>
          </p:txBody>
        </p:sp>
        <p:sp>
          <p:nvSpPr>
            <p:cNvPr id="204" name="Freeform 108"/>
            <p:cNvSpPr/>
            <p:nvPr/>
          </p:nvSpPr>
          <p:spPr bwMode="auto">
            <a:xfrm>
              <a:off x="2895" y="819"/>
              <a:ext cx="94" cy="290"/>
            </a:xfrm>
            <a:custGeom>
              <a:avLst/>
              <a:gdLst>
                <a:gd name="T0" fmla="*/ 82 w 94"/>
                <a:gd name="T1" fmla="*/ 290 h 290"/>
                <a:gd name="T2" fmla="*/ 0 w 94"/>
                <a:gd name="T3" fmla="*/ 2 h 290"/>
                <a:gd name="T4" fmla="*/ 11 w 94"/>
                <a:gd name="T5" fmla="*/ 0 h 290"/>
                <a:gd name="T6" fmla="*/ 94 w 94"/>
                <a:gd name="T7" fmla="*/ 288 h 290"/>
                <a:gd name="T8" fmla="*/ 82 w 94"/>
                <a:gd name="T9" fmla="*/ 290 h 290"/>
              </a:gdLst>
              <a:ahLst/>
              <a:cxnLst>
                <a:cxn ang="0">
                  <a:pos x="T0" y="T1"/>
                </a:cxn>
                <a:cxn ang="0">
                  <a:pos x="T2" y="T3"/>
                </a:cxn>
                <a:cxn ang="0">
                  <a:pos x="T4" y="T5"/>
                </a:cxn>
                <a:cxn ang="0">
                  <a:pos x="T6" y="T7"/>
                </a:cxn>
                <a:cxn ang="0">
                  <a:pos x="T8" y="T9"/>
                </a:cxn>
              </a:cxnLst>
              <a:rect l="0" t="0" r="r" b="b"/>
              <a:pathLst>
                <a:path w="94" h="290">
                  <a:moveTo>
                    <a:pt x="82" y="290"/>
                  </a:moveTo>
                  <a:lnTo>
                    <a:pt x="0" y="2"/>
                  </a:lnTo>
                  <a:lnTo>
                    <a:pt x="11" y="0"/>
                  </a:lnTo>
                  <a:lnTo>
                    <a:pt x="94" y="288"/>
                  </a:lnTo>
                  <a:lnTo>
                    <a:pt x="82" y="290"/>
                  </a:lnTo>
                  <a:close/>
                </a:path>
              </a:pathLst>
            </a:custGeom>
            <a:solidFill>
              <a:srgbClr val="50505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accent1"/>
                </a:solidFill>
              </a:endParaRPr>
            </a:p>
          </p:txBody>
        </p:sp>
        <p:sp>
          <p:nvSpPr>
            <p:cNvPr id="205" name="Freeform 109"/>
            <p:cNvSpPr/>
            <p:nvPr/>
          </p:nvSpPr>
          <p:spPr bwMode="auto">
            <a:xfrm>
              <a:off x="2762" y="823"/>
              <a:ext cx="142" cy="305"/>
            </a:xfrm>
            <a:custGeom>
              <a:avLst/>
              <a:gdLst>
                <a:gd name="T0" fmla="*/ 10 w 142"/>
                <a:gd name="T1" fmla="*/ 305 h 305"/>
                <a:gd name="T2" fmla="*/ 0 w 142"/>
                <a:gd name="T3" fmla="*/ 300 h 305"/>
                <a:gd name="T4" fmla="*/ 130 w 142"/>
                <a:gd name="T5" fmla="*/ 0 h 305"/>
                <a:gd name="T6" fmla="*/ 142 w 142"/>
                <a:gd name="T7" fmla="*/ 5 h 305"/>
                <a:gd name="T8" fmla="*/ 10 w 142"/>
                <a:gd name="T9" fmla="*/ 305 h 305"/>
              </a:gdLst>
              <a:ahLst/>
              <a:cxnLst>
                <a:cxn ang="0">
                  <a:pos x="T0" y="T1"/>
                </a:cxn>
                <a:cxn ang="0">
                  <a:pos x="T2" y="T3"/>
                </a:cxn>
                <a:cxn ang="0">
                  <a:pos x="T4" y="T5"/>
                </a:cxn>
                <a:cxn ang="0">
                  <a:pos x="T6" y="T7"/>
                </a:cxn>
                <a:cxn ang="0">
                  <a:pos x="T8" y="T9"/>
                </a:cxn>
              </a:cxnLst>
              <a:rect l="0" t="0" r="r" b="b"/>
              <a:pathLst>
                <a:path w="142" h="305">
                  <a:moveTo>
                    <a:pt x="10" y="305"/>
                  </a:moveTo>
                  <a:lnTo>
                    <a:pt x="0" y="300"/>
                  </a:lnTo>
                  <a:lnTo>
                    <a:pt x="130" y="0"/>
                  </a:lnTo>
                  <a:lnTo>
                    <a:pt x="142" y="5"/>
                  </a:lnTo>
                  <a:lnTo>
                    <a:pt x="10" y="305"/>
                  </a:lnTo>
                  <a:close/>
                </a:path>
              </a:pathLst>
            </a:custGeom>
            <a:solidFill>
              <a:srgbClr val="50505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accent1"/>
                </a:solidFill>
              </a:endParaRPr>
            </a:p>
          </p:txBody>
        </p:sp>
        <p:sp>
          <p:nvSpPr>
            <p:cNvPr id="206" name="Freeform 110"/>
            <p:cNvSpPr/>
            <p:nvPr/>
          </p:nvSpPr>
          <p:spPr bwMode="auto">
            <a:xfrm>
              <a:off x="2550" y="887"/>
              <a:ext cx="28" cy="373"/>
            </a:xfrm>
            <a:custGeom>
              <a:avLst/>
              <a:gdLst>
                <a:gd name="T0" fmla="*/ 12 w 28"/>
                <a:gd name="T1" fmla="*/ 373 h 373"/>
                <a:gd name="T2" fmla="*/ 0 w 28"/>
                <a:gd name="T3" fmla="*/ 373 h 373"/>
                <a:gd name="T4" fmla="*/ 16 w 28"/>
                <a:gd name="T5" fmla="*/ 0 h 373"/>
                <a:gd name="T6" fmla="*/ 28 w 28"/>
                <a:gd name="T7" fmla="*/ 0 h 373"/>
                <a:gd name="T8" fmla="*/ 12 w 28"/>
                <a:gd name="T9" fmla="*/ 373 h 373"/>
              </a:gdLst>
              <a:ahLst/>
              <a:cxnLst>
                <a:cxn ang="0">
                  <a:pos x="T0" y="T1"/>
                </a:cxn>
                <a:cxn ang="0">
                  <a:pos x="T2" y="T3"/>
                </a:cxn>
                <a:cxn ang="0">
                  <a:pos x="T4" y="T5"/>
                </a:cxn>
                <a:cxn ang="0">
                  <a:pos x="T6" y="T7"/>
                </a:cxn>
                <a:cxn ang="0">
                  <a:pos x="T8" y="T9"/>
                </a:cxn>
              </a:cxnLst>
              <a:rect l="0" t="0" r="r" b="b"/>
              <a:pathLst>
                <a:path w="28" h="373">
                  <a:moveTo>
                    <a:pt x="12" y="373"/>
                  </a:moveTo>
                  <a:lnTo>
                    <a:pt x="0" y="373"/>
                  </a:lnTo>
                  <a:lnTo>
                    <a:pt x="16" y="0"/>
                  </a:lnTo>
                  <a:lnTo>
                    <a:pt x="28" y="0"/>
                  </a:lnTo>
                  <a:lnTo>
                    <a:pt x="12" y="373"/>
                  </a:lnTo>
                  <a:close/>
                </a:path>
              </a:pathLst>
            </a:custGeom>
            <a:solidFill>
              <a:srgbClr val="50505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accent1"/>
                </a:solidFill>
              </a:endParaRPr>
            </a:p>
          </p:txBody>
        </p:sp>
        <p:sp>
          <p:nvSpPr>
            <p:cNvPr id="207" name="Freeform 111"/>
            <p:cNvSpPr/>
            <p:nvPr/>
          </p:nvSpPr>
          <p:spPr bwMode="auto">
            <a:xfrm>
              <a:off x="2977" y="1107"/>
              <a:ext cx="121" cy="281"/>
            </a:xfrm>
            <a:custGeom>
              <a:avLst/>
              <a:gdLst>
                <a:gd name="T0" fmla="*/ 109 w 121"/>
                <a:gd name="T1" fmla="*/ 281 h 281"/>
                <a:gd name="T2" fmla="*/ 0 w 121"/>
                <a:gd name="T3" fmla="*/ 2 h 281"/>
                <a:gd name="T4" fmla="*/ 12 w 121"/>
                <a:gd name="T5" fmla="*/ 0 h 281"/>
                <a:gd name="T6" fmla="*/ 121 w 121"/>
                <a:gd name="T7" fmla="*/ 276 h 281"/>
                <a:gd name="T8" fmla="*/ 109 w 121"/>
                <a:gd name="T9" fmla="*/ 281 h 281"/>
              </a:gdLst>
              <a:ahLst/>
              <a:cxnLst>
                <a:cxn ang="0">
                  <a:pos x="T0" y="T1"/>
                </a:cxn>
                <a:cxn ang="0">
                  <a:pos x="T2" y="T3"/>
                </a:cxn>
                <a:cxn ang="0">
                  <a:pos x="T4" y="T5"/>
                </a:cxn>
                <a:cxn ang="0">
                  <a:pos x="T6" y="T7"/>
                </a:cxn>
                <a:cxn ang="0">
                  <a:pos x="T8" y="T9"/>
                </a:cxn>
              </a:cxnLst>
              <a:rect l="0" t="0" r="r" b="b"/>
              <a:pathLst>
                <a:path w="121" h="281">
                  <a:moveTo>
                    <a:pt x="109" y="281"/>
                  </a:moveTo>
                  <a:lnTo>
                    <a:pt x="0" y="2"/>
                  </a:lnTo>
                  <a:lnTo>
                    <a:pt x="12" y="0"/>
                  </a:lnTo>
                  <a:lnTo>
                    <a:pt x="121" y="276"/>
                  </a:lnTo>
                  <a:lnTo>
                    <a:pt x="109" y="281"/>
                  </a:lnTo>
                  <a:close/>
                </a:path>
              </a:pathLst>
            </a:custGeom>
            <a:solidFill>
              <a:srgbClr val="50505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accent1"/>
                </a:solidFill>
              </a:endParaRPr>
            </a:p>
          </p:txBody>
        </p:sp>
        <p:sp>
          <p:nvSpPr>
            <p:cNvPr id="208" name="Freeform 112"/>
            <p:cNvSpPr/>
            <p:nvPr/>
          </p:nvSpPr>
          <p:spPr bwMode="auto">
            <a:xfrm>
              <a:off x="2769" y="1126"/>
              <a:ext cx="74" cy="224"/>
            </a:xfrm>
            <a:custGeom>
              <a:avLst/>
              <a:gdLst>
                <a:gd name="T0" fmla="*/ 62 w 74"/>
                <a:gd name="T1" fmla="*/ 224 h 224"/>
                <a:gd name="T2" fmla="*/ 0 w 74"/>
                <a:gd name="T3" fmla="*/ 5 h 224"/>
                <a:gd name="T4" fmla="*/ 12 w 74"/>
                <a:gd name="T5" fmla="*/ 0 h 224"/>
                <a:gd name="T6" fmla="*/ 74 w 74"/>
                <a:gd name="T7" fmla="*/ 222 h 224"/>
                <a:gd name="T8" fmla="*/ 62 w 74"/>
                <a:gd name="T9" fmla="*/ 224 h 224"/>
              </a:gdLst>
              <a:ahLst/>
              <a:cxnLst>
                <a:cxn ang="0">
                  <a:pos x="T0" y="T1"/>
                </a:cxn>
                <a:cxn ang="0">
                  <a:pos x="T2" y="T3"/>
                </a:cxn>
                <a:cxn ang="0">
                  <a:pos x="T4" y="T5"/>
                </a:cxn>
                <a:cxn ang="0">
                  <a:pos x="T6" y="T7"/>
                </a:cxn>
                <a:cxn ang="0">
                  <a:pos x="T8" y="T9"/>
                </a:cxn>
              </a:cxnLst>
              <a:rect l="0" t="0" r="r" b="b"/>
              <a:pathLst>
                <a:path w="74" h="224">
                  <a:moveTo>
                    <a:pt x="62" y="224"/>
                  </a:moveTo>
                  <a:lnTo>
                    <a:pt x="0" y="5"/>
                  </a:lnTo>
                  <a:lnTo>
                    <a:pt x="12" y="0"/>
                  </a:lnTo>
                  <a:lnTo>
                    <a:pt x="74" y="222"/>
                  </a:lnTo>
                  <a:lnTo>
                    <a:pt x="62" y="224"/>
                  </a:lnTo>
                  <a:close/>
                </a:path>
              </a:pathLst>
            </a:custGeom>
            <a:solidFill>
              <a:srgbClr val="50505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accent1"/>
                </a:solidFill>
              </a:endParaRPr>
            </a:p>
          </p:txBody>
        </p:sp>
        <p:sp>
          <p:nvSpPr>
            <p:cNvPr id="209" name="Freeform 113"/>
            <p:cNvSpPr/>
            <p:nvPr/>
          </p:nvSpPr>
          <p:spPr bwMode="auto">
            <a:xfrm>
              <a:off x="2836" y="1109"/>
              <a:ext cx="148" cy="248"/>
            </a:xfrm>
            <a:custGeom>
              <a:avLst/>
              <a:gdLst>
                <a:gd name="T0" fmla="*/ 9 w 148"/>
                <a:gd name="T1" fmla="*/ 248 h 248"/>
                <a:gd name="T2" fmla="*/ 0 w 148"/>
                <a:gd name="T3" fmla="*/ 244 h 248"/>
                <a:gd name="T4" fmla="*/ 139 w 148"/>
                <a:gd name="T5" fmla="*/ 0 h 248"/>
                <a:gd name="T6" fmla="*/ 148 w 148"/>
                <a:gd name="T7" fmla="*/ 7 h 248"/>
                <a:gd name="T8" fmla="*/ 9 w 148"/>
                <a:gd name="T9" fmla="*/ 248 h 248"/>
              </a:gdLst>
              <a:ahLst/>
              <a:cxnLst>
                <a:cxn ang="0">
                  <a:pos x="T0" y="T1"/>
                </a:cxn>
                <a:cxn ang="0">
                  <a:pos x="T2" y="T3"/>
                </a:cxn>
                <a:cxn ang="0">
                  <a:pos x="T4" y="T5"/>
                </a:cxn>
                <a:cxn ang="0">
                  <a:pos x="T6" y="T7"/>
                </a:cxn>
                <a:cxn ang="0">
                  <a:pos x="T8" y="T9"/>
                </a:cxn>
              </a:cxnLst>
              <a:rect l="0" t="0" r="r" b="b"/>
              <a:pathLst>
                <a:path w="148" h="248">
                  <a:moveTo>
                    <a:pt x="9" y="248"/>
                  </a:moveTo>
                  <a:lnTo>
                    <a:pt x="0" y="244"/>
                  </a:lnTo>
                  <a:lnTo>
                    <a:pt x="139" y="0"/>
                  </a:lnTo>
                  <a:lnTo>
                    <a:pt x="148" y="7"/>
                  </a:lnTo>
                  <a:lnTo>
                    <a:pt x="9" y="248"/>
                  </a:lnTo>
                  <a:close/>
                </a:path>
              </a:pathLst>
            </a:custGeom>
            <a:solidFill>
              <a:srgbClr val="50505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accent1"/>
                </a:solidFill>
              </a:endParaRPr>
            </a:p>
          </p:txBody>
        </p:sp>
        <p:sp>
          <p:nvSpPr>
            <p:cNvPr id="210" name="Freeform 114"/>
            <p:cNvSpPr/>
            <p:nvPr/>
          </p:nvSpPr>
          <p:spPr bwMode="auto">
            <a:xfrm>
              <a:off x="2987" y="1105"/>
              <a:ext cx="255" cy="160"/>
            </a:xfrm>
            <a:custGeom>
              <a:avLst/>
              <a:gdLst>
                <a:gd name="T0" fmla="*/ 250 w 255"/>
                <a:gd name="T1" fmla="*/ 160 h 160"/>
                <a:gd name="T2" fmla="*/ 0 w 255"/>
                <a:gd name="T3" fmla="*/ 9 h 160"/>
                <a:gd name="T4" fmla="*/ 5 w 255"/>
                <a:gd name="T5" fmla="*/ 0 h 160"/>
                <a:gd name="T6" fmla="*/ 255 w 255"/>
                <a:gd name="T7" fmla="*/ 151 h 160"/>
                <a:gd name="T8" fmla="*/ 250 w 255"/>
                <a:gd name="T9" fmla="*/ 160 h 160"/>
              </a:gdLst>
              <a:ahLst/>
              <a:cxnLst>
                <a:cxn ang="0">
                  <a:pos x="T0" y="T1"/>
                </a:cxn>
                <a:cxn ang="0">
                  <a:pos x="T2" y="T3"/>
                </a:cxn>
                <a:cxn ang="0">
                  <a:pos x="T4" y="T5"/>
                </a:cxn>
                <a:cxn ang="0">
                  <a:pos x="T6" y="T7"/>
                </a:cxn>
                <a:cxn ang="0">
                  <a:pos x="T8" y="T9"/>
                </a:cxn>
              </a:cxnLst>
              <a:rect l="0" t="0" r="r" b="b"/>
              <a:pathLst>
                <a:path w="255" h="160">
                  <a:moveTo>
                    <a:pt x="250" y="160"/>
                  </a:moveTo>
                  <a:lnTo>
                    <a:pt x="0" y="9"/>
                  </a:lnTo>
                  <a:lnTo>
                    <a:pt x="5" y="0"/>
                  </a:lnTo>
                  <a:lnTo>
                    <a:pt x="255" y="151"/>
                  </a:lnTo>
                  <a:lnTo>
                    <a:pt x="250" y="160"/>
                  </a:lnTo>
                  <a:close/>
                </a:path>
              </a:pathLst>
            </a:custGeom>
            <a:solidFill>
              <a:srgbClr val="50505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accent1"/>
                </a:solidFill>
              </a:endParaRPr>
            </a:p>
          </p:txBody>
        </p:sp>
        <p:sp>
          <p:nvSpPr>
            <p:cNvPr id="211" name="Freeform 115"/>
            <p:cNvSpPr/>
            <p:nvPr/>
          </p:nvSpPr>
          <p:spPr bwMode="auto">
            <a:xfrm>
              <a:off x="3235" y="1263"/>
              <a:ext cx="165" cy="217"/>
            </a:xfrm>
            <a:custGeom>
              <a:avLst/>
              <a:gdLst>
                <a:gd name="T0" fmla="*/ 156 w 165"/>
                <a:gd name="T1" fmla="*/ 217 h 217"/>
                <a:gd name="T2" fmla="*/ 0 w 165"/>
                <a:gd name="T3" fmla="*/ 7 h 217"/>
                <a:gd name="T4" fmla="*/ 9 w 165"/>
                <a:gd name="T5" fmla="*/ 0 h 217"/>
                <a:gd name="T6" fmla="*/ 165 w 165"/>
                <a:gd name="T7" fmla="*/ 212 h 217"/>
                <a:gd name="T8" fmla="*/ 156 w 165"/>
                <a:gd name="T9" fmla="*/ 217 h 217"/>
              </a:gdLst>
              <a:ahLst/>
              <a:cxnLst>
                <a:cxn ang="0">
                  <a:pos x="T0" y="T1"/>
                </a:cxn>
                <a:cxn ang="0">
                  <a:pos x="T2" y="T3"/>
                </a:cxn>
                <a:cxn ang="0">
                  <a:pos x="T4" y="T5"/>
                </a:cxn>
                <a:cxn ang="0">
                  <a:pos x="T6" y="T7"/>
                </a:cxn>
                <a:cxn ang="0">
                  <a:pos x="T8" y="T9"/>
                </a:cxn>
              </a:cxnLst>
              <a:rect l="0" t="0" r="r" b="b"/>
              <a:pathLst>
                <a:path w="165" h="217">
                  <a:moveTo>
                    <a:pt x="156" y="217"/>
                  </a:moveTo>
                  <a:lnTo>
                    <a:pt x="0" y="7"/>
                  </a:lnTo>
                  <a:lnTo>
                    <a:pt x="9" y="0"/>
                  </a:lnTo>
                  <a:lnTo>
                    <a:pt x="165" y="212"/>
                  </a:lnTo>
                  <a:lnTo>
                    <a:pt x="156" y="217"/>
                  </a:lnTo>
                  <a:close/>
                </a:path>
              </a:pathLst>
            </a:custGeom>
            <a:solidFill>
              <a:srgbClr val="50505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accent1"/>
                </a:solidFill>
              </a:endParaRPr>
            </a:p>
          </p:txBody>
        </p:sp>
        <p:sp>
          <p:nvSpPr>
            <p:cNvPr id="212" name="Freeform 116"/>
            <p:cNvSpPr/>
            <p:nvPr/>
          </p:nvSpPr>
          <p:spPr bwMode="auto">
            <a:xfrm>
              <a:off x="3150" y="1270"/>
              <a:ext cx="94" cy="321"/>
            </a:xfrm>
            <a:custGeom>
              <a:avLst/>
              <a:gdLst>
                <a:gd name="T0" fmla="*/ 9 w 94"/>
                <a:gd name="T1" fmla="*/ 321 h 321"/>
                <a:gd name="T2" fmla="*/ 0 w 94"/>
                <a:gd name="T3" fmla="*/ 319 h 321"/>
                <a:gd name="T4" fmla="*/ 83 w 94"/>
                <a:gd name="T5" fmla="*/ 0 h 321"/>
                <a:gd name="T6" fmla="*/ 94 w 94"/>
                <a:gd name="T7" fmla="*/ 2 h 321"/>
                <a:gd name="T8" fmla="*/ 9 w 94"/>
                <a:gd name="T9" fmla="*/ 321 h 321"/>
              </a:gdLst>
              <a:ahLst/>
              <a:cxnLst>
                <a:cxn ang="0">
                  <a:pos x="T0" y="T1"/>
                </a:cxn>
                <a:cxn ang="0">
                  <a:pos x="T2" y="T3"/>
                </a:cxn>
                <a:cxn ang="0">
                  <a:pos x="T4" y="T5"/>
                </a:cxn>
                <a:cxn ang="0">
                  <a:pos x="T6" y="T7"/>
                </a:cxn>
                <a:cxn ang="0">
                  <a:pos x="T8" y="T9"/>
                </a:cxn>
              </a:cxnLst>
              <a:rect l="0" t="0" r="r" b="b"/>
              <a:pathLst>
                <a:path w="94" h="321">
                  <a:moveTo>
                    <a:pt x="9" y="321"/>
                  </a:moveTo>
                  <a:lnTo>
                    <a:pt x="0" y="319"/>
                  </a:lnTo>
                  <a:lnTo>
                    <a:pt x="83" y="0"/>
                  </a:lnTo>
                  <a:lnTo>
                    <a:pt x="94" y="2"/>
                  </a:lnTo>
                  <a:lnTo>
                    <a:pt x="9" y="321"/>
                  </a:lnTo>
                  <a:close/>
                </a:path>
              </a:pathLst>
            </a:custGeom>
            <a:solidFill>
              <a:srgbClr val="50505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accent1"/>
                </a:solidFill>
              </a:endParaRPr>
            </a:p>
          </p:txBody>
        </p:sp>
        <p:sp>
          <p:nvSpPr>
            <p:cNvPr id="213" name="Freeform 117"/>
            <p:cNvSpPr/>
            <p:nvPr/>
          </p:nvSpPr>
          <p:spPr bwMode="auto">
            <a:xfrm>
              <a:off x="2838" y="1357"/>
              <a:ext cx="158" cy="284"/>
            </a:xfrm>
            <a:custGeom>
              <a:avLst/>
              <a:gdLst>
                <a:gd name="T0" fmla="*/ 149 w 158"/>
                <a:gd name="T1" fmla="*/ 284 h 284"/>
                <a:gd name="T2" fmla="*/ 0 w 158"/>
                <a:gd name="T3" fmla="*/ 5 h 284"/>
                <a:gd name="T4" fmla="*/ 9 w 158"/>
                <a:gd name="T5" fmla="*/ 0 h 284"/>
                <a:gd name="T6" fmla="*/ 158 w 158"/>
                <a:gd name="T7" fmla="*/ 277 h 284"/>
                <a:gd name="T8" fmla="*/ 149 w 158"/>
                <a:gd name="T9" fmla="*/ 284 h 284"/>
              </a:gdLst>
              <a:ahLst/>
              <a:cxnLst>
                <a:cxn ang="0">
                  <a:pos x="T0" y="T1"/>
                </a:cxn>
                <a:cxn ang="0">
                  <a:pos x="T2" y="T3"/>
                </a:cxn>
                <a:cxn ang="0">
                  <a:pos x="T4" y="T5"/>
                </a:cxn>
                <a:cxn ang="0">
                  <a:pos x="T6" y="T7"/>
                </a:cxn>
                <a:cxn ang="0">
                  <a:pos x="T8" y="T9"/>
                </a:cxn>
              </a:cxnLst>
              <a:rect l="0" t="0" r="r" b="b"/>
              <a:pathLst>
                <a:path w="158" h="284">
                  <a:moveTo>
                    <a:pt x="149" y="284"/>
                  </a:moveTo>
                  <a:lnTo>
                    <a:pt x="0" y="5"/>
                  </a:lnTo>
                  <a:lnTo>
                    <a:pt x="9" y="0"/>
                  </a:lnTo>
                  <a:lnTo>
                    <a:pt x="158" y="277"/>
                  </a:lnTo>
                  <a:lnTo>
                    <a:pt x="149" y="284"/>
                  </a:lnTo>
                  <a:close/>
                </a:path>
              </a:pathLst>
            </a:custGeom>
            <a:solidFill>
              <a:srgbClr val="50505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accent1"/>
                </a:solidFill>
              </a:endParaRPr>
            </a:p>
          </p:txBody>
        </p:sp>
        <p:sp>
          <p:nvSpPr>
            <p:cNvPr id="214" name="Freeform 118"/>
            <p:cNvSpPr/>
            <p:nvPr/>
          </p:nvSpPr>
          <p:spPr bwMode="auto">
            <a:xfrm>
              <a:off x="2987" y="1390"/>
              <a:ext cx="109" cy="246"/>
            </a:xfrm>
            <a:custGeom>
              <a:avLst/>
              <a:gdLst>
                <a:gd name="T0" fmla="*/ 9 w 109"/>
                <a:gd name="T1" fmla="*/ 246 h 246"/>
                <a:gd name="T2" fmla="*/ 0 w 109"/>
                <a:gd name="T3" fmla="*/ 241 h 246"/>
                <a:gd name="T4" fmla="*/ 99 w 109"/>
                <a:gd name="T5" fmla="*/ 0 h 246"/>
                <a:gd name="T6" fmla="*/ 109 w 109"/>
                <a:gd name="T7" fmla="*/ 5 h 246"/>
                <a:gd name="T8" fmla="*/ 9 w 109"/>
                <a:gd name="T9" fmla="*/ 246 h 246"/>
              </a:gdLst>
              <a:ahLst/>
              <a:cxnLst>
                <a:cxn ang="0">
                  <a:pos x="T0" y="T1"/>
                </a:cxn>
                <a:cxn ang="0">
                  <a:pos x="T2" y="T3"/>
                </a:cxn>
                <a:cxn ang="0">
                  <a:pos x="T4" y="T5"/>
                </a:cxn>
                <a:cxn ang="0">
                  <a:pos x="T6" y="T7"/>
                </a:cxn>
                <a:cxn ang="0">
                  <a:pos x="T8" y="T9"/>
                </a:cxn>
              </a:cxnLst>
              <a:rect l="0" t="0" r="r" b="b"/>
              <a:pathLst>
                <a:path w="109" h="246">
                  <a:moveTo>
                    <a:pt x="9" y="246"/>
                  </a:moveTo>
                  <a:lnTo>
                    <a:pt x="0" y="241"/>
                  </a:lnTo>
                  <a:lnTo>
                    <a:pt x="99" y="0"/>
                  </a:lnTo>
                  <a:lnTo>
                    <a:pt x="109" y="5"/>
                  </a:lnTo>
                  <a:lnTo>
                    <a:pt x="9" y="246"/>
                  </a:lnTo>
                  <a:close/>
                </a:path>
              </a:pathLst>
            </a:custGeom>
            <a:solidFill>
              <a:srgbClr val="50505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accent1"/>
                </a:solidFill>
              </a:endParaRPr>
            </a:p>
          </p:txBody>
        </p:sp>
        <p:sp>
          <p:nvSpPr>
            <p:cNvPr id="215" name="Freeform 119"/>
            <p:cNvSpPr/>
            <p:nvPr/>
          </p:nvSpPr>
          <p:spPr bwMode="auto">
            <a:xfrm>
              <a:off x="2850" y="1634"/>
              <a:ext cx="142" cy="196"/>
            </a:xfrm>
            <a:custGeom>
              <a:avLst/>
              <a:gdLst>
                <a:gd name="T0" fmla="*/ 9 w 142"/>
                <a:gd name="T1" fmla="*/ 196 h 196"/>
                <a:gd name="T2" fmla="*/ 0 w 142"/>
                <a:gd name="T3" fmla="*/ 189 h 196"/>
                <a:gd name="T4" fmla="*/ 132 w 142"/>
                <a:gd name="T5" fmla="*/ 0 h 196"/>
                <a:gd name="T6" fmla="*/ 142 w 142"/>
                <a:gd name="T7" fmla="*/ 7 h 196"/>
                <a:gd name="T8" fmla="*/ 9 w 142"/>
                <a:gd name="T9" fmla="*/ 196 h 196"/>
              </a:gdLst>
              <a:ahLst/>
              <a:cxnLst>
                <a:cxn ang="0">
                  <a:pos x="T0" y="T1"/>
                </a:cxn>
                <a:cxn ang="0">
                  <a:pos x="T2" y="T3"/>
                </a:cxn>
                <a:cxn ang="0">
                  <a:pos x="T4" y="T5"/>
                </a:cxn>
                <a:cxn ang="0">
                  <a:pos x="T6" y="T7"/>
                </a:cxn>
                <a:cxn ang="0">
                  <a:pos x="T8" y="T9"/>
                </a:cxn>
              </a:cxnLst>
              <a:rect l="0" t="0" r="r" b="b"/>
              <a:pathLst>
                <a:path w="142" h="196">
                  <a:moveTo>
                    <a:pt x="9" y="196"/>
                  </a:moveTo>
                  <a:lnTo>
                    <a:pt x="0" y="189"/>
                  </a:lnTo>
                  <a:lnTo>
                    <a:pt x="132" y="0"/>
                  </a:lnTo>
                  <a:lnTo>
                    <a:pt x="142" y="7"/>
                  </a:lnTo>
                  <a:lnTo>
                    <a:pt x="9" y="196"/>
                  </a:lnTo>
                  <a:close/>
                </a:path>
              </a:pathLst>
            </a:custGeom>
            <a:solidFill>
              <a:srgbClr val="50505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accent1"/>
                </a:solidFill>
              </a:endParaRPr>
            </a:p>
          </p:txBody>
        </p:sp>
        <p:sp>
          <p:nvSpPr>
            <p:cNvPr id="216" name="Freeform 120"/>
            <p:cNvSpPr/>
            <p:nvPr/>
          </p:nvSpPr>
          <p:spPr bwMode="auto">
            <a:xfrm>
              <a:off x="2850" y="1837"/>
              <a:ext cx="175" cy="205"/>
            </a:xfrm>
            <a:custGeom>
              <a:avLst/>
              <a:gdLst>
                <a:gd name="T0" fmla="*/ 165 w 175"/>
                <a:gd name="T1" fmla="*/ 205 h 205"/>
                <a:gd name="T2" fmla="*/ 0 w 175"/>
                <a:gd name="T3" fmla="*/ 7 h 205"/>
                <a:gd name="T4" fmla="*/ 7 w 175"/>
                <a:gd name="T5" fmla="*/ 0 h 205"/>
                <a:gd name="T6" fmla="*/ 175 w 175"/>
                <a:gd name="T7" fmla="*/ 198 h 205"/>
                <a:gd name="T8" fmla="*/ 165 w 175"/>
                <a:gd name="T9" fmla="*/ 205 h 205"/>
              </a:gdLst>
              <a:ahLst/>
              <a:cxnLst>
                <a:cxn ang="0">
                  <a:pos x="T0" y="T1"/>
                </a:cxn>
                <a:cxn ang="0">
                  <a:pos x="T2" y="T3"/>
                </a:cxn>
                <a:cxn ang="0">
                  <a:pos x="T4" y="T5"/>
                </a:cxn>
                <a:cxn ang="0">
                  <a:pos x="T6" y="T7"/>
                </a:cxn>
                <a:cxn ang="0">
                  <a:pos x="T8" y="T9"/>
                </a:cxn>
              </a:cxnLst>
              <a:rect l="0" t="0" r="r" b="b"/>
              <a:pathLst>
                <a:path w="175" h="205">
                  <a:moveTo>
                    <a:pt x="165" y="205"/>
                  </a:moveTo>
                  <a:lnTo>
                    <a:pt x="0" y="7"/>
                  </a:lnTo>
                  <a:lnTo>
                    <a:pt x="7" y="0"/>
                  </a:lnTo>
                  <a:lnTo>
                    <a:pt x="175" y="198"/>
                  </a:lnTo>
                  <a:lnTo>
                    <a:pt x="165" y="205"/>
                  </a:lnTo>
                  <a:close/>
                </a:path>
              </a:pathLst>
            </a:custGeom>
            <a:solidFill>
              <a:srgbClr val="50505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accent1"/>
                </a:solidFill>
              </a:endParaRPr>
            </a:p>
          </p:txBody>
        </p:sp>
        <p:sp>
          <p:nvSpPr>
            <p:cNvPr id="217" name="Freeform 121"/>
            <p:cNvSpPr/>
            <p:nvPr/>
          </p:nvSpPr>
          <p:spPr bwMode="auto">
            <a:xfrm>
              <a:off x="2616" y="1523"/>
              <a:ext cx="241" cy="321"/>
            </a:xfrm>
            <a:custGeom>
              <a:avLst/>
              <a:gdLst>
                <a:gd name="T0" fmla="*/ 234 w 241"/>
                <a:gd name="T1" fmla="*/ 321 h 321"/>
                <a:gd name="T2" fmla="*/ 0 w 241"/>
                <a:gd name="T3" fmla="*/ 7 h 321"/>
                <a:gd name="T4" fmla="*/ 9 w 241"/>
                <a:gd name="T5" fmla="*/ 0 h 321"/>
                <a:gd name="T6" fmla="*/ 241 w 241"/>
                <a:gd name="T7" fmla="*/ 316 h 321"/>
                <a:gd name="T8" fmla="*/ 234 w 241"/>
                <a:gd name="T9" fmla="*/ 321 h 321"/>
              </a:gdLst>
              <a:ahLst/>
              <a:cxnLst>
                <a:cxn ang="0">
                  <a:pos x="T0" y="T1"/>
                </a:cxn>
                <a:cxn ang="0">
                  <a:pos x="T2" y="T3"/>
                </a:cxn>
                <a:cxn ang="0">
                  <a:pos x="T4" y="T5"/>
                </a:cxn>
                <a:cxn ang="0">
                  <a:pos x="T6" y="T7"/>
                </a:cxn>
                <a:cxn ang="0">
                  <a:pos x="T8" y="T9"/>
                </a:cxn>
              </a:cxnLst>
              <a:rect l="0" t="0" r="r" b="b"/>
              <a:pathLst>
                <a:path w="241" h="321">
                  <a:moveTo>
                    <a:pt x="234" y="321"/>
                  </a:moveTo>
                  <a:lnTo>
                    <a:pt x="0" y="7"/>
                  </a:lnTo>
                  <a:lnTo>
                    <a:pt x="9" y="0"/>
                  </a:lnTo>
                  <a:lnTo>
                    <a:pt x="241" y="316"/>
                  </a:lnTo>
                  <a:lnTo>
                    <a:pt x="234" y="321"/>
                  </a:lnTo>
                  <a:close/>
                </a:path>
              </a:pathLst>
            </a:custGeom>
            <a:solidFill>
              <a:srgbClr val="50505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accent1"/>
                </a:solidFill>
              </a:endParaRPr>
            </a:p>
          </p:txBody>
        </p:sp>
        <p:sp>
          <p:nvSpPr>
            <p:cNvPr id="218" name="Oval 122"/>
            <p:cNvSpPr>
              <a:spLocks noChangeArrowheads="1"/>
            </p:cNvSpPr>
            <p:nvPr/>
          </p:nvSpPr>
          <p:spPr bwMode="auto">
            <a:xfrm>
              <a:off x="2786" y="1291"/>
              <a:ext cx="111" cy="111"/>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solidFill>
                <a:latin typeface="+mn-lt"/>
                <a:ea typeface="+mn-ea"/>
              </a:endParaRPr>
            </a:p>
          </p:txBody>
        </p:sp>
        <p:sp>
          <p:nvSpPr>
            <p:cNvPr id="219" name="Oval 123"/>
            <p:cNvSpPr>
              <a:spLocks noChangeArrowheads="1"/>
            </p:cNvSpPr>
            <p:nvPr/>
          </p:nvSpPr>
          <p:spPr bwMode="auto">
            <a:xfrm>
              <a:off x="2306" y="1591"/>
              <a:ext cx="111" cy="114"/>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solidFill>
                <a:latin typeface="+mn-lt"/>
                <a:ea typeface="+mn-ea"/>
              </a:endParaRPr>
            </a:p>
          </p:txBody>
        </p:sp>
        <p:sp>
          <p:nvSpPr>
            <p:cNvPr id="220" name="Oval 124"/>
            <p:cNvSpPr>
              <a:spLocks noChangeArrowheads="1"/>
            </p:cNvSpPr>
            <p:nvPr/>
          </p:nvSpPr>
          <p:spPr bwMode="auto">
            <a:xfrm>
              <a:off x="2798" y="2137"/>
              <a:ext cx="111" cy="111"/>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solidFill>
                <a:latin typeface="+mn-lt"/>
                <a:ea typeface="+mn-ea"/>
              </a:endParaRPr>
            </a:p>
          </p:txBody>
        </p:sp>
        <p:sp>
          <p:nvSpPr>
            <p:cNvPr id="221" name="Oval 125"/>
            <p:cNvSpPr>
              <a:spLocks noChangeArrowheads="1"/>
            </p:cNvSpPr>
            <p:nvPr/>
          </p:nvSpPr>
          <p:spPr bwMode="auto">
            <a:xfrm>
              <a:off x="2798" y="1579"/>
              <a:ext cx="111" cy="111"/>
            </a:xfrm>
            <a:prstGeom prst="ellips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solidFill>
                <a:latin typeface="+mn-lt"/>
                <a:ea typeface="+mn-ea"/>
              </a:endParaRPr>
            </a:p>
          </p:txBody>
        </p:sp>
        <p:sp>
          <p:nvSpPr>
            <p:cNvPr id="222" name="Oval 126"/>
            <p:cNvSpPr>
              <a:spLocks noChangeArrowheads="1"/>
            </p:cNvSpPr>
            <p:nvPr/>
          </p:nvSpPr>
          <p:spPr bwMode="auto">
            <a:xfrm>
              <a:off x="2781" y="1761"/>
              <a:ext cx="144" cy="144"/>
            </a:xfrm>
            <a:prstGeom prst="ellipse">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solidFill>
                <a:latin typeface="+mn-lt"/>
                <a:ea typeface="+mn-ea"/>
              </a:endParaRPr>
            </a:p>
          </p:txBody>
        </p:sp>
        <p:sp>
          <p:nvSpPr>
            <p:cNvPr id="223" name="Oval 127"/>
            <p:cNvSpPr>
              <a:spLocks noChangeArrowheads="1"/>
            </p:cNvSpPr>
            <p:nvPr/>
          </p:nvSpPr>
          <p:spPr bwMode="auto">
            <a:xfrm>
              <a:off x="3341" y="1421"/>
              <a:ext cx="114" cy="111"/>
            </a:xfrm>
            <a:prstGeom prst="ellipse">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solidFill>
                <a:latin typeface="+mn-lt"/>
                <a:ea typeface="+mn-ea"/>
              </a:endParaRPr>
            </a:p>
          </p:txBody>
        </p:sp>
        <p:sp>
          <p:nvSpPr>
            <p:cNvPr id="224" name="Oval 128"/>
            <p:cNvSpPr>
              <a:spLocks noChangeArrowheads="1"/>
            </p:cNvSpPr>
            <p:nvPr/>
          </p:nvSpPr>
          <p:spPr bwMode="auto">
            <a:xfrm>
              <a:off x="2524" y="835"/>
              <a:ext cx="111" cy="111"/>
            </a:xfrm>
            <a:prstGeom prst="ellips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solidFill>
                <a:latin typeface="+mn-lt"/>
                <a:ea typeface="+mn-ea"/>
              </a:endParaRPr>
            </a:p>
          </p:txBody>
        </p:sp>
        <p:sp>
          <p:nvSpPr>
            <p:cNvPr id="225" name="Oval 129"/>
            <p:cNvSpPr>
              <a:spLocks noChangeArrowheads="1"/>
            </p:cNvSpPr>
            <p:nvPr/>
          </p:nvSpPr>
          <p:spPr bwMode="auto">
            <a:xfrm>
              <a:off x="2521" y="1227"/>
              <a:ext cx="81" cy="81"/>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solidFill>
                <a:latin typeface="+mn-lt"/>
                <a:ea typeface="+mn-ea"/>
              </a:endParaRPr>
            </a:p>
          </p:txBody>
        </p:sp>
        <p:sp>
          <p:nvSpPr>
            <p:cNvPr id="226" name="Oval 130"/>
            <p:cNvSpPr>
              <a:spLocks noChangeArrowheads="1"/>
            </p:cNvSpPr>
            <p:nvPr/>
          </p:nvSpPr>
          <p:spPr bwMode="auto">
            <a:xfrm>
              <a:off x="2250" y="1249"/>
              <a:ext cx="80" cy="80"/>
            </a:xfrm>
            <a:prstGeom prst="ellipse">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solidFill>
                <a:latin typeface="+mn-lt"/>
                <a:ea typeface="+mn-ea"/>
              </a:endParaRPr>
            </a:p>
          </p:txBody>
        </p:sp>
        <p:sp>
          <p:nvSpPr>
            <p:cNvPr id="227" name="Oval 131"/>
            <p:cNvSpPr>
              <a:spLocks noChangeArrowheads="1"/>
            </p:cNvSpPr>
            <p:nvPr/>
          </p:nvSpPr>
          <p:spPr bwMode="auto">
            <a:xfrm>
              <a:off x="2351" y="1001"/>
              <a:ext cx="81" cy="80"/>
            </a:xfrm>
            <a:prstGeom prst="ellipse">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solidFill>
                <a:latin typeface="+mn-lt"/>
                <a:ea typeface="+mn-ea"/>
              </a:endParaRPr>
            </a:p>
          </p:txBody>
        </p:sp>
        <p:sp>
          <p:nvSpPr>
            <p:cNvPr id="228" name="Oval 132"/>
            <p:cNvSpPr>
              <a:spLocks noChangeArrowheads="1"/>
            </p:cNvSpPr>
            <p:nvPr/>
          </p:nvSpPr>
          <p:spPr bwMode="auto">
            <a:xfrm>
              <a:off x="2942" y="1069"/>
              <a:ext cx="80" cy="80"/>
            </a:xfrm>
            <a:prstGeom prst="ellipse">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solidFill>
                <a:latin typeface="+mn-lt"/>
                <a:ea typeface="+mn-ea"/>
              </a:endParaRPr>
            </a:p>
          </p:txBody>
        </p:sp>
        <p:sp>
          <p:nvSpPr>
            <p:cNvPr id="229" name="Oval 133"/>
            <p:cNvSpPr>
              <a:spLocks noChangeArrowheads="1"/>
            </p:cNvSpPr>
            <p:nvPr/>
          </p:nvSpPr>
          <p:spPr bwMode="auto">
            <a:xfrm>
              <a:off x="3346" y="1109"/>
              <a:ext cx="80" cy="81"/>
            </a:xfrm>
            <a:prstGeom prst="ellipse">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solidFill>
                <a:latin typeface="+mn-lt"/>
                <a:ea typeface="+mn-ea"/>
              </a:endParaRPr>
            </a:p>
          </p:txBody>
        </p:sp>
        <p:sp>
          <p:nvSpPr>
            <p:cNvPr id="230" name="Oval 134"/>
            <p:cNvSpPr>
              <a:spLocks noChangeArrowheads="1"/>
            </p:cNvSpPr>
            <p:nvPr/>
          </p:nvSpPr>
          <p:spPr bwMode="auto">
            <a:xfrm>
              <a:off x="3110" y="1558"/>
              <a:ext cx="80" cy="80"/>
            </a:xfrm>
            <a:prstGeom prst="ellipse">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solidFill>
                <a:latin typeface="+mn-lt"/>
                <a:ea typeface="+mn-ea"/>
              </a:endParaRPr>
            </a:p>
          </p:txBody>
        </p:sp>
        <p:sp>
          <p:nvSpPr>
            <p:cNvPr id="231" name="Oval 135"/>
            <p:cNvSpPr>
              <a:spLocks noChangeArrowheads="1"/>
            </p:cNvSpPr>
            <p:nvPr/>
          </p:nvSpPr>
          <p:spPr bwMode="auto">
            <a:xfrm>
              <a:off x="3204" y="1225"/>
              <a:ext cx="78" cy="78"/>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solidFill>
                <a:latin typeface="+mn-lt"/>
                <a:ea typeface="+mn-ea"/>
              </a:endParaRPr>
            </a:p>
          </p:txBody>
        </p:sp>
        <p:sp>
          <p:nvSpPr>
            <p:cNvPr id="232" name="Oval 136"/>
            <p:cNvSpPr>
              <a:spLocks noChangeArrowheads="1"/>
            </p:cNvSpPr>
            <p:nvPr/>
          </p:nvSpPr>
          <p:spPr bwMode="auto">
            <a:xfrm>
              <a:off x="2491" y="1962"/>
              <a:ext cx="80" cy="80"/>
            </a:xfrm>
            <a:prstGeom prst="ellips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solidFill>
                <a:latin typeface="+mn-lt"/>
                <a:ea typeface="+mn-ea"/>
              </a:endParaRPr>
            </a:p>
          </p:txBody>
        </p:sp>
        <p:sp>
          <p:nvSpPr>
            <p:cNvPr id="233" name="Oval 137"/>
            <p:cNvSpPr>
              <a:spLocks noChangeArrowheads="1"/>
            </p:cNvSpPr>
            <p:nvPr/>
          </p:nvSpPr>
          <p:spPr bwMode="auto">
            <a:xfrm>
              <a:off x="3136" y="1901"/>
              <a:ext cx="80" cy="80"/>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solidFill>
                <a:latin typeface="+mn-lt"/>
                <a:ea typeface="+mn-ea"/>
              </a:endParaRPr>
            </a:p>
          </p:txBody>
        </p:sp>
        <p:sp>
          <p:nvSpPr>
            <p:cNvPr id="234" name="Oval 138"/>
            <p:cNvSpPr>
              <a:spLocks noChangeArrowheads="1"/>
            </p:cNvSpPr>
            <p:nvPr/>
          </p:nvSpPr>
          <p:spPr bwMode="auto">
            <a:xfrm>
              <a:off x="2746" y="1102"/>
              <a:ext cx="57" cy="59"/>
            </a:xfrm>
            <a:prstGeom prst="ellipse">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solidFill>
                <a:latin typeface="+mn-lt"/>
                <a:ea typeface="+mn-ea"/>
              </a:endParaRPr>
            </a:p>
          </p:txBody>
        </p:sp>
        <p:sp>
          <p:nvSpPr>
            <p:cNvPr id="235" name="Oval 139"/>
            <p:cNvSpPr>
              <a:spLocks noChangeArrowheads="1"/>
            </p:cNvSpPr>
            <p:nvPr/>
          </p:nvSpPr>
          <p:spPr bwMode="auto">
            <a:xfrm>
              <a:off x="2422" y="1395"/>
              <a:ext cx="57" cy="59"/>
            </a:xfrm>
            <a:prstGeom prst="ellips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solidFill>
                <a:latin typeface="+mn-lt"/>
                <a:ea typeface="+mn-ea"/>
              </a:endParaRPr>
            </a:p>
          </p:txBody>
        </p:sp>
        <p:sp>
          <p:nvSpPr>
            <p:cNvPr id="236" name="Oval 140"/>
            <p:cNvSpPr>
              <a:spLocks noChangeArrowheads="1"/>
            </p:cNvSpPr>
            <p:nvPr/>
          </p:nvSpPr>
          <p:spPr bwMode="auto">
            <a:xfrm>
              <a:off x="2573" y="1357"/>
              <a:ext cx="57" cy="59"/>
            </a:xfrm>
            <a:prstGeom prst="ellipse">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solidFill>
                <a:latin typeface="+mn-lt"/>
                <a:ea typeface="+mn-ea"/>
              </a:endParaRPr>
            </a:p>
          </p:txBody>
        </p:sp>
        <p:sp>
          <p:nvSpPr>
            <p:cNvPr id="237" name="Oval 141"/>
            <p:cNvSpPr>
              <a:spLocks noChangeArrowheads="1"/>
            </p:cNvSpPr>
            <p:nvPr/>
          </p:nvSpPr>
          <p:spPr bwMode="auto">
            <a:xfrm>
              <a:off x="3065" y="1362"/>
              <a:ext cx="59" cy="57"/>
            </a:xfrm>
            <a:prstGeom prst="ellips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solidFill>
                <a:latin typeface="+mn-lt"/>
                <a:ea typeface="+mn-ea"/>
              </a:endParaRPr>
            </a:p>
          </p:txBody>
        </p:sp>
        <p:sp>
          <p:nvSpPr>
            <p:cNvPr id="238" name="Oval 142"/>
            <p:cNvSpPr>
              <a:spLocks noChangeArrowheads="1"/>
            </p:cNvSpPr>
            <p:nvPr/>
          </p:nvSpPr>
          <p:spPr bwMode="auto">
            <a:xfrm>
              <a:off x="2968" y="1610"/>
              <a:ext cx="57" cy="57"/>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solidFill>
                <a:latin typeface="+mn-lt"/>
                <a:ea typeface="+mn-ea"/>
              </a:endParaRPr>
            </a:p>
          </p:txBody>
        </p:sp>
        <p:sp>
          <p:nvSpPr>
            <p:cNvPr id="239" name="Oval 143"/>
            <p:cNvSpPr>
              <a:spLocks noChangeArrowheads="1"/>
            </p:cNvSpPr>
            <p:nvPr/>
          </p:nvSpPr>
          <p:spPr bwMode="auto">
            <a:xfrm>
              <a:off x="2873" y="790"/>
              <a:ext cx="57" cy="59"/>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solidFill>
                <a:latin typeface="+mn-lt"/>
                <a:ea typeface="+mn-ea"/>
              </a:endParaRPr>
            </a:p>
          </p:txBody>
        </p:sp>
        <p:sp>
          <p:nvSpPr>
            <p:cNvPr id="240" name="Oval 144"/>
            <p:cNvSpPr>
              <a:spLocks noChangeArrowheads="1"/>
            </p:cNvSpPr>
            <p:nvPr/>
          </p:nvSpPr>
          <p:spPr bwMode="auto">
            <a:xfrm>
              <a:off x="3178" y="923"/>
              <a:ext cx="57" cy="56"/>
            </a:xfrm>
            <a:prstGeom prst="ellips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solidFill>
                <a:latin typeface="+mn-lt"/>
                <a:ea typeface="+mn-ea"/>
              </a:endParaRPr>
            </a:p>
          </p:txBody>
        </p:sp>
        <p:sp>
          <p:nvSpPr>
            <p:cNvPr id="241" name="Oval 145"/>
            <p:cNvSpPr>
              <a:spLocks noChangeArrowheads="1"/>
            </p:cNvSpPr>
            <p:nvPr/>
          </p:nvSpPr>
          <p:spPr bwMode="auto">
            <a:xfrm>
              <a:off x="3254" y="1707"/>
              <a:ext cx="57" cy="59"/>
            </a:xfrm>
            <a:prstGeom prst="ellips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solidFill>
                <a:latin typeface="+mn-lt"/>
                <a:ea typeface="+mn-ea"/>
              </a:endParaRPr>
            </a:p>
          </p:txBody>
        </p:sp>
        <p:sp>
          <p:nvSpPr>
            <p:cNvPr id="242" name="Oval 146"/>
            <p:cNvSpPr>
              <a:spLocks noChangeArrowheads="1"/>
            </p:cNvSpPr>
            <p:nvPr/>
          </p:nvSpPr>
          <p:spPr bwMode="auto">
            <a:xfrm>
              <a:off x="3119" y="2139"/>
              <a:ext cx="57" cy="59"/>
            </a:xfrm>
            <a:prstGeom prst="ellipse">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solidFill>
                <a:latin typeface="+mn-lt"/>
                <a:ea typeface="+mn-ea"/>
              </a:endParaRPr>
            </a:p>
          </p:txBody>
        </p:sp>
        <p:sp>
          <p:nvSpPr>
            <p:cNvPr id="243" name="Oval 147"/>
            <p:cNvSpPr>
              <a:spLocks noChangeArrowheads="1"/>
            </p:cNvSpPr>
            <p:nvPr/>
          </p:nvSpPr>
          <p:spPr bwMode="auto">
            <a:xfrm>
              <a:off x="2994" y="2170"/>
              <a:ext cx="57" cy="59"/>
            </a:xfrm>
            <a:prstGeom prst="ellipse">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solidFill>
                <a:latin typeface="+mn-lt"/>
                <a:ea typeface="+mn-ea"/>
              </a:endParaRPr>
            </a:p>
          </p:txBody>
        </p:sp>
        <p:sp>
          <p:nvSpPr>
            <p:cNvPr id="244" name="Oval 148"/>
            <p:cNvSpPr>
              <a:spLocks noChangeArrowheads="1"/>
            </p:cNvSpPr>
            <p:nvPr/>
          </p:nvSpPr>
          <p:spPr bwMode="auto">
            <a:xfrm>
              <a:off x="2557" y="2172"/>
              <a:ext cx="56" cy="59"/>
            </a:xfrm>
            <a:prstGeom prst="ellipse">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solidFill>
                <a:latin typeface="+mn-lt"/>
                <a:ea typeface="+mn-ea"/>
              </a:endParaRPr>
            </a:p>
          </p:txBody>
        </p:sp>
        <p:sp>
          <p:nvSpPr>
            <p:cNvPr id="245" name="Oval 149"/>
            <p:cNvSpPr>
              <a:spLocks noChangeArrowheads="1"/>
            </p:cNvSpPr>
            <p:nvPr/>
          </p:nvSpPr>
          <p:spPr bwMode="auto">
            <a:xfrm>
              <a:off x="2618" y="1735"/>
              <a:ext cx="81" cy="81"/>
            </a:xfrm>
            <a:prstGeom prst="ellipse">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solidFill>
                <a:latin typeface="+mn-lt"/>
                <a:ea typeface="+mn-ea"/>
              </a:endParaRPr>
            </a:p>
          </p:txBody>
        </p:sp>
        <p:sp>
          <p:nvSpPr>
            <p:cNvPr id="246" name="Oval 150"/>
            <p:cNvSpPr>
              <a:spLocks noChangeArrowheads="1"/>
            </p:cNvSpPr>
            <p:nvPr/>
          </p:nvSpPr>
          <p:spPr bwMode="auto">
            <a:xfrm>
              <a:off x="2989" y="1809"/>
              <a:ext cx="81" cy="80"/>
            </a:xfrm>
            <a:prstGeom prst="ellips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solidFill>
                <a:latin typeface="+mn-lt"/>
                <a:ea typeface="+mn-ea"/>
              </a:endParaRPr>
            </a:p>
          </p:txBody>
        </p:sp>
        <p:sp>
          <p:nvSpPr>
            <p:cNvPr id="247" name="Oval 151"/>
            <p:cNvSpPr>
              <a:spLocks noChangeArrowheads="1"/>
            </p:cNvSpPr>
            <p:nvPr/>
          </p:nvSpPr>
          <p:spPr bwMode="auto">
            <a:xfrm>
              <a:off x="2994" y="2009"/>
              <a:ext cx="80" cy="81"/>
            </a:xfrm>
            <a:prstGeom prst="ellipse">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solidFill>
                <a:latin typeface="+mn-lt"/>
                <a:ea typeface="+mn-ea"/>
              </a:endParaRPr>
            </a:p>
          </p:txBody>
        </p:sp>
        <p:sp>
          <p:nvSpPr>
            <p:cNvPr id="248" name="Oval 152"/>
            <p:cNvSpPr>
              <a:spLocks noChangeArrowheads="1"/>
            </p:cNvSpPr>
            <p:nvPr/>
          </p:nvSpPr>
          <p:spPr bwMode="auto">
            <a:xfrm>
              <a:off x="2694" y="1991"/>
              <a:ext cx="80" cy="80"/>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solidFill>
                <a:latin typeface="+mn-lt"/>
                <a:ea typeface="+mn-ea"/>
              </a:endParaRPr>
            </a:p>
          </p:txBody>
        </p:sp>
        <p:sp>
          <p:nvSpPr>
            <p:cNvPr id="249" name="Oval 153"/>
            <p:cNvSpPr>
              <a:spLocks noChangeArrowheads="1"/>
            </p:cNvSpPr>
            <p:nvPr/>
          </p:nvSpPr>
          <p:spPr bwMode="auto">
            <a:xfrm>
              <a:off x="2583" y="1483"/>
              <a:ext cx="80" cy="80"/>
            </a:xfrm>
            <a:prstGeom prst="ellipse">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solidFill>
                <a:latin typeface="+mn-lt"/>
                <a:ea typeface="+mn-ea"/>
              </a:endParaRPr>
            </a:p>
          </p:txBody>
        </p:sp>
        <p:sp>
          <p:nvSpPr>
            <p:cNvPr id="250" name="Freeform 154"/>
            <p:cNvSpPr/>
            <p:nvPr/>
          </p:nvSpPr>
          <p:spPr bwMode="auto">
            <a:xfrm>
              <a:off x="2810" y="1787"/>
              <a:ext cx="87" cy="90"/>
            </a:xfrm>
            <a:custGeom>
              <a:avLst/>
              <a:gdLst>
                <a:gd name="T0" fmla="*/ 18 w 37"/>
                <a:gd name="T1" fmla="*/ 38 h 38"/>
                <a:gd name="T2" fmla="*/ 14 w 37"/>
                <a:gd name="T3" fmla="*/ 33 h 38"/>
                <a:gd name="T4" fmla="*/ 14 w 37"/>
                <a:gd name="T5" fmla="*/ 23 h 38"/>
                <a:gd name="T6" fmla="*/ 4 w 37"/>
                <a:gd name="T7" fmla="*/ 23 h 38"/>
                <a:gd name="T8" fmla="*/ 0 w 37"/>
                <a:gd name="T9" fmla="*/ 19 h 38"/>
                <a:gd name="T10" fmla="*/ 4 w 37"/>
                <a:gd name="T11" fmla="*/ 15 h 38"/>
                <a:gd name="T12" fmla="*/ 14 w 37"/>
                <a:gd name="T13" fmla="*/ 15 h 38"/>
                <a:gd name="T14" fmla="*/ 14 w 37"/>
                <a:gd name="T15" fmla="*/ 4 h 38"/>
                <a:gd name="T16" fmla="*/ 18 w 37"/>
                <a:gd name="T17" fmla="*/ 0 h 38"/>
                <a:gd name="T18" fmla="*/ 23 w 37"/>
                <a:gd name="T19" fmla="*/ 4 h 38"/>
                <a:gd name="T20" fmla="*/ 23 w 37"/>
                <a:gd name="T21" fmla="*/ 15 h 38"/>
                <a:gd name="T22" fmla="*/ 33 w 37"/>
                <a:gd name="T23" fmla="*/ 15 h 38"/>
                <a:gd name="T24" fmla="*/ 37 w 37"/>
                <a:gd name="T25" fmla="*/ 19 h 38"/>
                <a:gd name="T26" fmla="*/ 33 w 37"/>
                <a:gd name="T27" fmla="*/ 23 h 38"/>
                <a:gd name="T28" fmla="*/ 23 w 37"/>
                <a:gd name="T29" fmla="*/ 23 h 38"/>
                <a:gd name="T30" fmla="*/ 23 w 37"/>
                <a:gd name="T31" fmla="*/ 33 h 38"/>
                <a:gd name="T32" fmla="*/ 18 w 37"/>
                <a:gd name="T33"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7" h="38">
                  <a:moveTo>
                    <a:pt x="18" y="38"/>
                  </a:moveTo>
                  <a:cubicBezTo>
                    <a:pt x="16" y="38"/>
                    <a:pt x="14" y="36"/>
                    <a:pt x="14" y="33"/>
                  </a:cubicBezTo>
                  <a:cubicBezTo>
                    <a:pt x="14" y="23"/>
                    <a:pt x="14" y="23"/>
                    <a:pt x="14" y="23"/>
                  </a:cubicBezTo>
                  <a:cubicBezTo>
                    <a:pt x="4" y="23"/>
                    <a:pt x="4" y="23"/>
                    <a:pt x="4" y="23"/>
                  </a:cubicBezTo>
                  <a:cubicBezTo>
                    <a:pt x="2" y="23"/>
                    <a:pt x="0" y="21"/>
                    <a:pt x="0" y="19"/>
                  </a:cubicBezTo>
                  <a:cubicBezTo>
                    <a:pt x="0" y="17"/>
                    <a:pt x="2" y="15"/>
                    <a:pt x="4" y="15"/>
                  </a:cubicBezTo>
                  <a:cubicBezTo>
                    <a:pt x="14" y="15"/>
                    <a:pt x="14" y="15"/>
                    <a:pt x="14" y="15"/>
                  </a:cubicBezTo>
                  <a:cubicBezTo>
                    <a:pt x="14" y="4"/>
                    <a:pt x="14" y="4"/>
                    <a:pt x="14" y="4"/>
                  </a:cubicBezTo>
                  <a:cubicBezTo>
                    <a:pt x="14" y="2"/>
                    <a:pt x="16" y="0"/>
                    <a:pt x="18" y="0"/>
                  </a:cubicBezTo>
                  <a:cubicBezTo>
                    <a:pt x="21" y="0"/>
                    <a:pt x="23" y="2"/>
                    <a:pt x="23" y="4"/>
                  </a:cubicBezTo>
                  <a:cubicBezTo>
                    <a:pt x="23" y="15"/>
                    <a:pt x="23" y="15"/>
                    <a:pt x="23" y="15"/>
                  </a:cubicBezTo>
                  <a:cubicBezTo>
                    <a:pt x="33" y="15"/>
                    <a:pt x="33" y="15"/>
                    <a:pt x="33" y="15"/>
                  </a:cubicBezTo>
                  <a:cubicBezTo>
                    <a:pt x="35" y="15"/>
                    <a:pt x="37" y="17"/>
                    <a:pt x="37" y="19"/>
                  </a:cubicBezTo>
                  <a:cubicBezTo>
                    <a:pt x="37" y="21"/>
                    <a:pt x="35" y="23"/>
                    <a:pt x="33" y="23"/>
                  </a:cubicBezTo>
                  <a:cubicBezTo>
                    <a:pt x="23" y="23"/>
                    <a:pt x="23" y="23"/>
                    <a:pt x="23" y="23"/>
                  </a:cubicBezTo>
                  <a:cubicBezTo>
                    <a:pt x="23" y="33"/>
                    <a:pt x="23" y="33"/>
                    <a:pt x="23" y="33"/>
                  </a:cubicBezTo>
                  <a:cubicBezTo>
                    <a:pt x="23" y="36"/>
                    <a:pt x="21" y="38"/>
                    <a:pt x="18" y="38"/>
                  </a:cubicBez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accent1"/>
                </a:solidFill>
              </a:endParaRPr>
            </a:p>
          </p:txBody>
        </p:sp>
      </p:grpSp>
      <p:sp>
        <p:nvSpPr>
          <p:cNvPr id="251" name="矩形 250"/>
          <p:cNvSpPr/>
          <p:nvPr/>
        </p:nvSpPr>
        <p:spPr>
          <a:xfrm flipH="1">
            <a:off x="843915" y="2121535"/>
            <a:ext cx="2359660" cy="860425"/>
          </a:xfrm>
          <a:prstGeom prst="rect">
            <a:avLst/>
          </a:prstGeom>
          <a:effectLst/>
        </p:spPr>
        <p:txBody>
          <a:bodyPr wrap="square">
            <a:spAutoFit/>
          </a:bodyPr>
          <a:lstStyle/>
          <a:p>
            <a:pPr algn="r">
              <a:lnSpc>
                <a:spcPts val="1000"/>
              </a:lnSpc>
            </a:pPr>
            <a:r>
              <a:rPr lang="zh-CN" altLang="en-US" sz="900" kern="3000" spc="23" dirty="0">
                <a:solidFill>
                  <a:schemeClr val="accent1"/>
                </a:solidFill>
                <a:latin typeface="微软雅黑" panose="020B0503020204020204" charset="-122"/>
                <a:ea typeface="微软雅黑" panose="020B0503020204020204" charset="-122"/>
              </a:rPr>
              <a:t>本产品为针对生活在当下快餐文化影响下的青年人设计的匿名交流软件。当代许多青年生活在众多的压力之下，而那颗渴望美好的心在与现实对比的强烈反差下无处寄托。我们的产品正是为解决这一痛点而诞生的。</a:t>
            </a:r>
            <a:endParaRPr lang="zh-CN" altLang="en-US" sz="900" kern="3000" spc="23" dirty="0">
              <a:solidFill>
                <a:schemeClr val="accent1"/>
              </a:solidFill>
              <a:latin typeface="微软雅黑" panose="020B0503020204020204" charset="-122"/>
              <a:ea typeface="微软雅黑" panose="020B0503020204020204" charset="-122"/>
            </a:endParaRPr>
          </a:p>
        </p:txBody>
      </p:sp>
      <p:sp>
        <p:nvSpPr>
          <p:cNvPr id="252" name="矩形 251"/>
          <p:cNvSpPr/>
          <p:nvPr/>
        </p:nvSpPr>
        <p:spPr>
          <a:xfrm>
            <a:off x="2123728" y="1884124"/>
            <a:ext cx="1080121" cy="245110"/>
          </a:xfrm>
          <a:prstGeom prst="rect">
            <a:avLst/>
          </a:prstGeom>
        </p:spPr>
        <p:txBody>
          <a:bodyPr wrap="square">
            <a:spAutoFit/>
          </a:bodyPr>
          <a:lstStyle/>
          <a:p>
            <a:pPr algn="r">
              <a:lnSpc>
                <a:spcPts val="1200"/>
              </a:lnSpc>
            </a:pPr>
            <a:r>
              <a:rPr lang="zh-CN" altLang="en-US" sz="1000" b="1" dirty="0" smtClean="0">
                <a:solidFill>
                  <a:schemeClr val="bg1"/>
                </a:solidFill>
                <a:latin typeface="微软雅黑" panose="020B0503020204020204" charset="-122"/>
                <a:ea typeface="微软雅黑" panose="020B0503020204020204" charset="-122"/>
              </a:rPr>
              <a:t>匿名交流</a:t>
            </a:r>
            <a:endParaRPr lang="zh-CN" altLang="en-US" sz="1000" b="1" dirty="0" smtClean="0">
              <a:solidFill>
                <a:schemeClr val="bg1"/>
              </a:solidFill>
              <a:latin typeface="微软雅黑" panose="020B0503020204020204" charset="-122"/>
              <a:ea typeface="微软雅黑" panose="020B0503020204020204" charset="-122"/>
            </a:endParaRPr>
          </a:p>
        </p:txBody>
      </p:sp>
      <p:sp>
        <p:nvSpPr>
          <p:cNvPr id="253" name="椭圆 252"/>
          <p:cNvSpPr/>
          <p:nvPr/>
        </p:nvSpPr>
        <p:spPr>
          <a:xfrm>
            <a:off x="2822053" y="1538352"/>
            <a:ext cx="265776" cy="265776"/>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solidFill>
            </a:endParaRPr>
          </a:p>
        </p:txBody>
      </p:sp>
      <p:sp>
        <p:nvSpPr>
          <p:cNvPr id="254" name="矩形 253"/>
          <p:cNvSpPr/>
          <p:nvPr/>
        </p:nvSpPr>
        <p:spPr>
          <a:xfrm>
            <a:off x="2769076" y="1559685"/>
            <a:ext cx="434773" cy="246221"/>
          </a:xfrm>
          <a:prstGeom prst="rect">
            <a:avLst/>
          </a:prstGeom>
        </p:spPr>
        <p:txBody>
          <a:bodyPr wrap="square">
            <a:spAutoFit/>
          </a:bodyPr>
          <a:lstStyle/>
          <a:p>
            <a:pPr algn="just">
              <a:lnSpc>
                <a:spcPts val="1200"/>
              </a:lnSpc>
            </a:pPr>
            <a:r>
              <a:rPr lang="en-US" altLang="zh-CN" sz="1200" b="1" dirty="0" smtClean="0">
                <a:solidFill>
                  <a:srgbClr val="FFFFFF"/>
                </a:solidFill>
                <a:latin typeface="微软雅黑" panose="020B0503020204020204" charset="-122"/>
                <a:ea typeface="微软雅黑" panose="020B0503020204020204" charset="-122"/>
              </a:rPr>
              <a:t>01</a:t>
            </a:r>
            <a:endParaRPr lang="en-US" altLang="zh-CN" sz="1200" b="1" dirty="0" smtClean="0">
              <a:solidFill>
                <a:srgbClr val="FFFFFF"/>
              </a:solidFill>
              <a:latin typeface="微软雅黑" panose="020B0503020204020204" charset="-122"/>
              <a:ea typeface="微软雅黑" panose="020B0503020204020204" charset="-122"/>
            </a:endParaRPr>
          </a:p>
        </p:txBody>
      </p:sp>
      <p:sp>
        <p:nvSpPr>
          <p:cNvPr id="255" name="矩形 254"/>
          <p:cNvSpPr/>
          <p:nvPr/>
        </p:nvSpPr>
        <p:spPr>
          <a:xfrm flipH="1">
            <a:off x="843915" y="3573780"/>
            <a:ext cx="2359660" cy="475615"/>
          </a:xfrm>
          <a:prstGeom prst="rect">
            <a:avLst/>
          </a:prstGeom>
          <a:effectLst/>
        </p:spPr>
        <p:txBody>
          <a:bodyPr wrap="square">
            <a:spAutoFit/>
          </a:bodyPr>
          <a:lstStyle/>
          <a:p>
            <a:pPr algn="r">
              <a:lnSpc>
                <a:spcPts val="1000"/>
              </a:lnSpc>
            </a:pPr>
            <a:r>
              <a:rPr lang="zh-CN" altLang="en-US" sz="900" kern="3000" spc="23" dirty="0">
                <a:solidFill>
                  <a:schemeClr val="accent1"/>
                </a:solidFill>
                <a:latin typeface="微软雅黑" panose="020B0503020204020204" charset="-122"/>
                <a:ea typeface="微软雅黑" panose="020B0503020204020204" charset="-122"/>
              </a:rPr>
              <a:t>七日记忆旨在抛开现实加之的各种身份，在茫茫网络中找寻志趣相投或者臭味相投的朋友。</a:t>
            </a:r>
            <a:endParaRPr lang="zh-CN" altLang="en-US" sz="900" kern="3000" spc="23" dirty="0">
              <a:solidFill>
                <a:schemeClr val="accent1"/>
              </a:solidFill>
              <a:latin typeface="微软雅黑" panose="020B0503020204020204" charset="-122"/>
              <a:ea typeface="微软雅黑" panose="020B0503020204020204" charset="-122"/>
            </a:endParaRPr>
          </a:p>
        </p:txBody>
      </p:sp>
      <p:sp>
        <p:nvSpPr>
          <p:cNvPr id="256" name="矩形 255"/>
          <p:cNvSpPr/>
          <p:nvPr/>
        </p:nvSpPr>
        <p:spPr>
          <a:xfrm>
            <a:off x="2123728" y="3336483"/>
            <a:ext cx="1080121" cy="245110"/>
          </a:xfrm>
          <a:prstGeom prst="rect">
            <a:avLst/>
          </a:prstGeom>
        </p:spPr>
        <p:txBody>
          <a:bodyPr wrap="square">
            <a:spAutoFit/>
          </a:bodyPr>
          <a:lstStyle/>
          <a:p>
            <a:pPr algn="r">
              <a:lnSpc>
                <a:spcPts val="1200"/>
              </a:lnSpc>
            </a:pPr>
            <a:r>
              <a:rPr lang="zh-CN" altLang="en-US" sz="1000" b="1" dirty="0" smtClean="0">
                <a:latin typeface="微软雅黑" panose="020B0503020204020204" charset="-122"/>
                <a:ea typeface="微软雅黑" panose="020B0503020204020204" charset="-122"/>
              </a:rPr>
              <a:t>抛开身份</a:t>
            </a:r>
            <a:endParaRPr lang="zh-CN" altLang="en-US" sz="1000" b="1" dirty="0" smtClean="0">
              <a:latin typeface="微软雅黑" panose="020B0503020204020204" charset="-122"/>
              <a:ea typeface="微软雅黑" panose="020B0503020204020204" charset="-122"/>
            </a:endParaRPr>
          </a:p>
        </p:txBody>
      </p:sp>
      <p:sp>
        <p:nvSpPr>
          <p:cNvPr id="257" name="椭圆 256"/>
          <p:cNvSpPr/>
          <p:nvPr/>
        </p:nvSpPr>
        <p:spPr>
          <a:xfrm>
            <a:off x="2822053" y="2990711"/>
            <a:ext cx="265776" cy="265776"/>
          </a:xfrm>
          <a:prstGeom prst="ellips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solidFill>
            </a:endParaRPr>
          </a:p>
        </p:txBody>
      </p:sp>
      <p:sp>
        <p:nvSpPr>
          <p:cNvPr id="258" name="矩形 257"/>
          <p:cNvSpPr/>
          <p:nvPr/>
        </p:nvSpPr>
        <p:spPr>
          <a:xfrm>
            <a:off x="2769076" y="3012044"/>
            <a:ext cx="434773" cy="246221"/>
          </a:xfrm>
          <a:prstGeom prst="rect">
            <a:avLst/>
          </a:prstGeom>
        </p:spPr>
        <p:txBody>
          <a:bodyPr wrap="square">
            <a:spAutoFit/>
          </a:bodyPr>
          <a:lstStyle/>
          <a:p>
            <a:pPr algn="just">
              <a:lnSpc>
                <a:spcPts val="1200"/>
              </a:lnSpc>
            </a:pPr>
            <a:r>
              <a:rPr lang="en-US" altLang="zh-CN" sz="1200" b="1" dirty="0" smtClean="0">
                <a:solidFill>
                  <a:srgbClr val="FFFFFF"/>
                </a:solidFill>
                <a:latin typeface="微软雅黑" panose="020B0503020204020204" charset="-122"/>
                <a:ea typeface="微软雅黑" panose="020B0503020204020204" charset="-122"/>
              </a:rPr>
              <a:t>02</a:t>
            </a:r>
            <a:endParaRPr lang="en-US" altLang="zh-CN" sz="1200" b="1" dirty="0" smtClean="0">
              <a:solidFill>
                <a:srgbClr val="FFFFFF"/>
              </a:solidFill>
              <a:latin typeface="微软雅黑" panose="020B0503020204020204" charset="-122"/>
              <a:ea typeface="微软雅黑" panose="020B0503020204020204" charset="-122"/>
            </a:endParaRPr>
          </a:p>
        </p:txBody>
      </p:sp>
      <p:sp>
        <p:nvSpPr>
          <p:cNvPr id="259" name="矩形 258"/>
          <p:cNvSpPr/>
          <p:nvPr/>
        </p:nvSpPr>
        <p:spPr>
          <a:xfrm flipH="1">
            <a:off x="5803900" y="2121535"/>
            <a:ext cx="1888490" cy="475615"/>
          </a:xfrm>
          <a:prstGeom prst="rect">
            <a:avLst/>
          </a:prstGeom>
          <a:effectLst/>
        </p:spPr>
        <p:txBody>
          <a:bodyPr wrap="square">
            <a:spAutoFit/>
          </a:bodyPr>
          <a:lstStyle/>
          <a:p>
            <a:pPr algn="r">
              <a:lnSpc>
                <a:spcPts val="1000"/>
              </a:lnSpc>
            </a:pPr>
            <a:r>
              <a:rPr lang="zh-CN" altLang="en-US" sz="900" kern="3000" spc="23" dirty="0">
                <a:solidFill>
                  <a:schemeClr val="accent1"/>
                </a:solidFill>
                <a:latin typeface="微软雅黑" panose="020B0503020204020204" charset="-122"/>
                <a:ea typeface="微软雅黑" panose="020B0503020204020204" charset="-122"/>
                <a:sym typeface="+mn-ea"/>
              </a:rPr>
              <a:t>又或者不在交友，只希望领略世间的种种人、事、物，然后事了拂衣去的“渣”男、“渣”女。</a:t>
            </a:r>
            <a:endParaRPr lang="en-US" altLang="zh-CN" sz="900" dirty="0">
              <a:solidFill>
                <a:schemeClr val="accent1"/>
              </a:solidFill>
              <a:latin typeface="微软雅黑" panose="020B0503020204020204" charset="-122"/>
              <a:ea typeface="微软雅黑" panose="020B0503020204020204" charset="-122"/>
            </a:endParaRPr>
          </a:p>
        </p:txBody>
      </p:sp>
      <p:sp>
        <p:nvSpPr>
          <p:cNvPr id="260" name="矩形 259"/>
          <p:cNvSpPr/>
          <p:nvPr/>
        </p:nvSpPr>
        <p:spPr>
          <a:xfrm>
            <a:off x="5875232" y="1884124"/>
            <a:ext cx="1080121" cy="245110"/>
          </a:xfrm>
          <a:prstGeom prst="rect">
            <a:avLst/>
          </a:prstGeom>
        </p:spPr>
        <p:txBody>
          <a:bodyPr wrap="square">
            <a:spAutoFit/>
          </a:bodyPr>
          <a:lstStyle/>
          <a:p>
            <a:pPr algn="just">
              <a:lnSpc>
                <a:spcPts val="1200"/>
              </a:lnSpc>
            </a:pPr>
            <a:r>
              <a:rPr lang="zh-CN" altLang="en-US" sz="1000" b="1" dirty="0" smtClean="0">
                <a:solidFill>
                  <a:schemeClr val="bg2"/>
                </a:solidFill>
                <a:latin typeface="微软雅黑" panose="020B0503020204020204" charset="-122"/>
                <a:ea typeface="微软雅黑" panose="020B0503020204020204" charset="-122"/>
              </a:rPr>
              <a:t>志趣相同</a:t>
            </a:r>
            <a:endParaRPr lang="zh-CN" altLang="en-US" sz="1000" b="1" dirty="0" smtClean="0">
              <a:solidFill>
                <a:schemeClr val="bg2"/>
              </a:solidFill>
              <a:latin typeface="微软雅黑" panose="020B0503020204020204" charset="-122"/>
              <a:ea typeface="微软雅黑" panose="020B0503020204020204" charset="-122"/>
            </a:endParaRPr>
          </a:p>
        </p:txBody>
      </p:sp>
      <p:sp>
        <p:nvSpPr>
          <p:cNvPr id="261" name="椭圆 260"/>
          <p:cNvSpPr/>
          <p:nvPr/>
        </p:nvSpPr>
        <p:spPr>
          <a:xfrm>
            <a:off x="5990404" y="1538352"/>
            <a:ext cx="265776" cy="265776"/>
          </a:xfrm>
          <a:prstGeom prst="ellipse">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solidFill>
            </a:endParaRPr>
          </a:p>
        </p:txBody>
      </p:sp>
      <p:sp>
        <p:nvSpPr>
          <p:cNvPr id="262" name="矩形 261"/>
          <p:cNvSpPr/>
          <p:nvPr/>
        </p:nvSpPr>
        <p:spPr>
          <a:xfrm>
            <a:off x="5937427" y="1559685"/>
            <a:ext cx="434773" cy="246221"/>
          </a:xfrm>
          <a:prstGeom prst="rect">
            <a:avLst/>
          </a:prstGeom>
        </p:spPr>
        <p:txBody>
          <a:bodyPr wrap="square">
            <a:spAutoFit/>
          </a:bodyPr>
          <a:lstStyle/>
          <a:p>
            <a:pPr algn="just">
              <a:lnSpc>
                <a:spcPts val="1200"/>
              </a:lnSpc>
            </a:pPr>
            <a:r>
              <a:rPr lang="en-US" altLang="zh-CN" sz="1200" b="1" dirty="0" smtClean="0">
                <a:solidFill>
                  <a:srgbClr val="FFFFFF"/>
                </a:solidFill>
                <a:latin typeface="微软雅黑" panose="020B0503020204020204" charset="-122"/>
                <a:ea typeface="微软雅黑" panose="020B0503020204020204" charset="-122"/>
              </a:rPr>
              <a:t>03</a:t>
            </a:r>
            <a:endParaRPr lang="en-US" altLang="zh-CN" sz="1200" b="1" dirty="0" smtClean="0">
              <a:solidFill>
                <a:srgbClr val="FFFFFF"/>
              </a:solidFill>
              <a:latin typeface="微软雅黑" panose="020B0503020204020204" charset="-122"/>
              <a:ea typeface="微软雅黑" panose="020B0503020204020204" charset="-122"/>
            </a:endParaRPr>
          </a:p>
        </p:txBody>
      </p:sp>
      <p:sp>
        <p:nvSpPr>
          <p:cNvPr id="263" name="矩形 262"/>
          <p:cNvSpPr/>
          <p:nvPr/>
        </p:nvSpPr>
        <p:spPr>
          <a:xfrm flipH="1">
            <a:off x="5803900" y="3540125"/>
            <a:ext cx="2154555" cy="603885"/>
          </a:xfrm>
          <a:prstGeom prst="rect">
            <a:avLst/>
          </a:prstGeom>
          <a:effectLst/>
        </p:spPr>
        <p:txBody>
          <a:bodyPr wrap="square">
            <a:spAutoFit/>
          </a:bodyPr>
          <a:lstStyle/>
          <a:p>
            <a:pPr algn="r">
              <a:lnSpc>
                <a:spcPts val="1000"/>
              </a:lnSpc>
            </a:pPr>
            <a:r>
              <a:rPr lang="zh-CN" altLang="en-US" sz="900" kern="3000" spc="23" dirty="0">
                <a:solidFill>
                  <a:schemeClr val="accent1"/>
                </a:solidFill>
                <a:latin typeface="微软雅黑" panose="020B0503020204020204" charset="-122"/>
                <a:ea typeface="微软雅黑" panose="020B0503020204020204" charset="-122"/>
              </a:rPr>
              <a:t>我们向大家提供一个摆脱现实中各种身份束缚，可以放下生活负担来随心闲聊抑或是吐槽，进而能够展示内心中压抑了太久的真实自我的匿名场所</a:t>
            </a:r>
            <a:endParaRPr lang="zh-CN" altLang="en-US" sz="900" kern="3000" spc="23" dirty="0">
              <a:solidFill>
                <a:schemeClr val="accent1"/>
              </a:solidFill>
              <a:latin typeface="微软雅黑" panose="020B0503020204020204" charset="-122"/>
              <a:ea typeface="微软雅黑" panose="020B0503020204020204" charset="-122"/>
            </a:endParaRPr>
          </a:p>
        </p:txBody>
      </p:sp>
      <p:sp>
        <p:nvSpPr>
          <p:cNvPr id="264" name="矩形 263"/>
          <p:cNvSpPr/>
          <p:nvPr/>
        </p:nvSpPr>
        <p:spPr>
          <a:xfrm>
            <a:off x="5875232" y="3302794"/>
            <a:ext cx="1080121" cy="245110"/>
          </a:xfrm>
          <a:prstGeom prst="rect">
            <a:avLst/>
          </a:prstGeom>
        </p:spPr>
        <p:txBody>
          <a:bodyPr wrap="square">
            <a:spAutoFit/>
          </a:bodyPr>
          <a:lstStyle/>
          <a:p>
            <a:pPr algn="just">
              <a:lnSpc>
                <a:spcPts val="1200"/>
              </a:lnSpc>
            </a:pPr>
            <a:r>
              <a:rPr lang="zh-CN" altLang="en-US" sz="1000" b="1" dirty="0" smtClean="0">
                <a:solidFill>
                  <a:schemeClr val="tx2"/>
                </a:solidFill>
                <a:latin typeface="微软雅黑" panose="020B0503020204020204" charset="-122"/>
                <a:ea typeface="微软雅黑" panose="020B0503020204020204" charset="-122"/>
              </a:rPr>
              <a:t>随心闲聊</a:t>
            </a:r>
            <a:endParaRPr lang="zh-CN" altLang="en-US" sz="1000" b="1" dirty="0" smtClean="0">
              <a:solidFill>
                <a:schemeClr val="tx2"/>
              </a:solidFill>
              <a:latin typeface="微软雅黑" panose="020B0503020204020204" charset="-122"/>
              <a:ea typeface="微软雅黑" panose="020B0503020204020204" charset="-122"/>
            </a:endParaRPr>
          </a:p>
        </p:txBody>
      </p:sp>
      <p:sp>
        <p:nvSpPr>
          <p:cNvPr id="265" name="椭圆 264"/>
          <p:cNvSpPr/>
          <p:nvPr/>
        </p:nvSpPr>
        <p:spPr>
          <a:xfrm>
            <a:off x="5990404" y="2957022"/>
            <a:ext cx="265776" cy="265776"/>
          </a:xfrm>
          <a:prstGeom prst="ellipse">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solidFill>
            </a:endParaRPr>
          </a:p>
        </p:txBody>
      </p:sp>
      <p:sp>
        <p:nvSpPr>
          <p:cNvPr id="266" name="矩形 265"/>
          <p:cNvSpPr/>
          <p:nvPr/>
        </p:nvSpPr>
        <p:spPr>
          <a:xfrm>
            <a:off x="5937427" y="2978355"/>
            <a:ext cx="434773" cy="246221"/>
          </a:xfrm>
          <a:prstGeom prst="rect">
            <a:avLst/>
          </a:prstGeom>
        </p:spPr>
        <p:txBody>
          <a:bodyPr wrap="square">
            <a:spAutoFit/>
          </a:bodyPr>
          <a:lstStyle/>
          <a:p>
            <a:pPr algn="just">
              <a:lnSpc>
                <a:spcPts val="1200"/>
              </a:lnSpc>
            </a:pPr>
            <a:r>
              <a:rPr lang="en-US" altLang="zh-CN" sz="1200" b="1" dirty="0" smtClean="0">
                <a:solidFill>
                  <a:srgbClr val="FFFFFF"/>
                </a:solidFill>
                <a:latin typeface="微软雅黑" panose="020B0503020204020204" charset="-122"/>
                <a:ea typeface="微软雅黑" panose="020B0503020204020204" charset="-122"/>
              </a:rPr>
              <a:t>04</a:t>
            </a:r>
            <a:endParaRPr lang="en-US" altLang="zh-CN" sz="1200" b="1" dirty="0" smtClean="0">
              <a:solidFill>
                <a:srgbClr val="FFFFFF"/>
              </a:solidFill>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9"/>
                                        </p:tgtEl>
                                        <p:attrNameLst>
                                          <p:attrName>style.visibility</p:attrName>
                                        </p:attrNameLst>
                                      </p:cBhvr>
                                      <p:to>
                                        <p:strVal val="visible"/>
                                      </p:to>
                                    </p:set>
                                    <p:anim calcmode="lin" valueType="num">
                                      <p:cBhvr additive="base">
                                        <p:cTn id="7" dur="500" fill="hold"/>
                                        <p:tgtEl>
                                          <p:spTgt spid="109"/>
                                        </p:tgtEl>
                                        <p:attrNameLst>
                                          <p:attrName>ppt_x</p:attrName>
                                        </p:attrNameLst>
                                      </p:cBhvr>
                                      <p:tavLst>
                                        <p:tav tm="0">
                                          <p:val>
                                            <p:strVal val="#ppt_x"/>
                                          </p:val>
                                        </p:tav>
                                        <p:tav tm="100000">
                                          <p:val>
                                            <p:strVal val="#ppt_x"/>
                                          </p:val>
                                        </p:tav>
                                      </p:tavLst>
                                    </p:anim>
                                    <p:anim calcmode="lin" valueType="num">
                                      <p:cBhvr additive="base">
                                        <p:cTn id="8" dur="500" fill="hold"/>
                                        <p:tgtEl>
                                          <p:spTgt spid="109"/>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33"/>
                                        </p:tgtEl>
                                        <p:attrNameLst>
                                          <p:attrName>style.visibility</p:attrName>
                                        </p:attrNameLst>
                                      </p:cBhvr>
                                      <p:to>
                                        <p:strVal val="visible"/>
                                      </p:to>
                                    </p:set>
                                    <p:anim calcmode="lin" valueType="num">
                                      <p:cBhvr additive="base">
                                        <p:cTn id="11" dur="500" fill="hold"/>
                                        <p:tgtEl>
                                          <p:spTgt spid="133"/>
                                        </p:tgtEl>
                                        <p:attrNameLst>
                                          <p:attrName>ppt_x</p:attrName>
                                        </p:attrNameLst>
                                      </p:cBhvr>
                                      <p:tavLst>
                                        <p:tav tm="0">
                                          <p:val>
                                            <p:strVal val="#ppt_x"/>
                                          </p:val>
                                        </p:tav>
                                        <p:tav tm="100000">
                                          <p:val>
                                            <p:strVal val="#ppt_x"/>
                                          </p:val>
                                        </p:tav>
                                      </p:tavLst>
                                    </p:anim>
                                    <p:anim calcmode="lin" valueType="num">
                                      <p:cBhvr additive="base">
                                        <p:cTn id="12" dur="500" fill="hold"/>
                                        <p:tgtEl>
                                          <p:spTgt spid="133"/>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grpId="0" nodeType="clickEffect">
                                  <p:stCondLst>
                                    <p:cond delay="0"/>
                                  </p:stCondLst>
                                  <p:childTnLst>
                                    <p:set>
                                      <p:cBhvr>
                                        <p:cTn id="16" dur="1" fill="hold">
                                          <p:stCondLst>
                                            <p:cond delay="0"/>
                                          </p:stCondLst>
                                        </p:cTn>
                                        <p:tgtEl>
                                          <p:spTgt spid="251"/>
                                        </p:tgtEl>
                                        <p:attrNameLst>
                                          <p:attrName>style.visibility</p:attrName>
                                        </p:attrNameLst>
                                      </p:cBhvr>
                                      <p:to>
                                        <p:strVal val="visible"/>
                                      </p:to>
                                    </p:set>
                                    <p:anim calcmode="lin" valueType="num">
                                      <p:cBhvr additive="base">
                                        <p:cTn id="17" dur="500" fill="hold"/>
                                        <p:tgtEl>
                                          <p:spTgt spid="251"/>
                                        </p:tgtEl>
                                        <p:attrNameLst>
                                          <p:attrName>ppt_x</p:attrName>
                                        </p:attrNameLst>
                                      </p:cBhvr>
                                      <p:tavLst>
                                        <p:tav tm="0">
                                          <p:val>
                                            <p:strVal val="0-#ppt_w/2"/>
                                          </p:val>
                                        </p:tav>
                                        <p:tav tm="100000">
                                          <p:val>
                                            <p:strVal val="#ppt_x"/>
                                          </p:val>
                                        </p:tav>
                                      </p:tavLst>
                                    </p:anim>
                                    <p:anim calcmode="lin" valueType="num">
                                      <p:cBhvr additive="base">
                                        <p:cTn id="18" dur="500" fill="hold"/>
                                        <p:tgtEl>
                                          <p:spTgt spid="251"/>
                                        </p:tgtEl>
                                        <p:attrNameLst>
                                          <p:attrName>ppt_y</p:attrName>
                                        </p:attrNameLst>
                                      </p:cBhvr>
                                      <p:tavLst>
                                        <p:tav tm="0">
                                          <p:val>
                                            <p:strVal val="#ppt_y"/>
                                          </p:val>
                                        </p:tav>
                                        <p:tav tm="100000">
                                          <p:val>
                                            <p:strVal val="#ppt_y"/>
                                          </p:val>
                                        </p:tav>
                                      </p:tavLst>
                                    </p:anim>
                                  </p:childTnLst>
                                </p:cTn>
                              </p:par>
                              <p:par>
                                <p:cTn id="19" presetID="2" presetClass="entr" presetSubtype="8" fill="hold" grpId="0" nodeType="withEffect">
                                  <p:stCondLst>
                                    <p:cond delay="0"/>
                                  </p:stCondLst>
                                  <p:childTnLst>
                                    <p:set>
                                      <p:cBhvr>
                                        <p:cTn id="20" dur="1" fill="hold">
                                          <p:stCondLst>
                                            <p:cond delay="0"/>
                                          </p:stCondLst>
                                        </p:cTn>
                                        <p:tgtEl>
                                          <p:spTgt spid="252"/>
                                        </p:tgtEl>
                                        <p:attrNameLst>
                                          <p:attrName>style.visibility</p:attrName>
                                        </p:attrNameLst>
                                      </p:cBhvr>
                                      <p:to>
                                        <p:strVal val="visible"/>
                                      </p:to>
                                    </p:set>
                                    <p:anim calcmode="lin" valueType="num">
                                      <p:cBhvr additive="base">
                                        <p:cTn id="21" dur="500" fill="hold"/>
                                        <p:tgtEl>
                                          <p:spTgt spid="252"/>
                                        </p:tgtEl>
                                        <p:attrNameLst>
                                          <p:attrName>ppt_x</p:attrName>
                                        </p:attrNameLst>
                                      </p:cBhvr>
                                      <p:tavLst>
                                        <p:tav tm="0">
                                          <p:val>
                                            <p:strVal val="0-#ppt_w/2"/>
                                          </p:val>
                                        </p:tav>
                                        <p:tav tm="100000">
                                          <p:val>
                                            <p:strVal val="#ppt_x"/>
                                          </p:val>
                                        </p:tav>
                                      </p:tavLst>
                                    </p:anim>
                                    <p:anim calcmode="lin" valueType="num">
                                      <p:cBhvr additive="base">
                                        <p:cTn id="22" dur="500" fill="hold"/>
                                        <p:tgtEl>
                                          <p:spTgt spid="252"/>
                                        </p:tgtEl>
                                        <p:attrNameLst>
                                          <p:attrName>ppt_y</p:attrName>
                                        </p:attrNameLst>
                                      </p:cBhvr>
                                      <p:tavLst>
                                        <p:tav tm="0">
                                          <p:val>
                                            <p:strVal val="#ppt_y"/>
                                          </p:val>
                                        </p:tav>
                                        <p:tav tm="100000">
                                          <p:val>
                                            <p:strVal val="#ppt_y"/>
                                          </p:val>
                                        </p:tav>
                                      </p:tavLst>
                                    </p:anim>
                                  </p:childTnLst>
                                </p:cTn>
                              </p:par>
                              <p:par>
                                <p:cTn id="23" presetID="2" presetClass="entr" presetSubtype="8" fill="hold" grpId="0" nodeType="withEffect">
                                  <p:stCondLst>
                                    <p:cond delay="0"/>
                                  </p:stCondLst>
                                  <p:childTnLst>
                                    <p:set>
                                      <p:cBhvr>
                                        <p:cTn id="24" dur="1" fill="hold">
                                          <p:stCondLst>
                                            <p:cond delay="0"/>
                                          </p:stCondLst>
                                        </p:cTn>
                                        <p:tgtEl>
                                          <p:spTgt spid="253"/>
                                        </p:tgtEl>
                                        <p:attrNameLst>
                                          <p:attrName>style.visibility</p:attrName>
                                        </p:attrNameLst>
                                      </p:cBhvr>
                                      <p:to>
                                        <p:strVal val="visible"/>
                                      </p:to>
                                    </p:set>
                                    <p:anim calcmode="lin" valueType="num">
                                      <p:cBhvr additive="base">
                                        <p:cTn id="25" dur="500" fill="hold"/>
                                        <p:tgtEl>
                                          <p:spTgt spid="253"/>
                                        </p:tgtEl>
                                        <p:attrNameLst>
                                          <p:attrName>ppt_x</p:attrName>
                                        </p:attrNameLst>
                                      </p:cBhvr>
                                      <p:tavLst>
                                        <p:tav tm="0">
                                          <p:val>
                                            <p:strVal val="0-#ppt_w/2"/>
                                          </p:val>
                                        </p:tav>
                                        <p:tav tm="100000">
                                          <p:val>
                                            <p:strVal val="#ppt_x"/>
                                          </p:val>
                                        </p:tav>
                                      </p:tavLst>
                                    </p:anim>
                                    <p:anim calcmode="lin" valueType="num">
                                      <p:cBhvr additive="base">
                                        <p:cTn id="26" dur="500" fill="hold"/>
                                        <p:tgtEl>
                                          <p:spTgt spid="253"/>
                                        </p:tgtEl>
                                        <p:attrNameLst>
                                          <p:attrName>ppt_y</p:attrName>
                                        </p:attrNameLst>
                                      </p:cBhvr>
                                      <p:tavLst>
                                        <p:tav tm="0">
                                          <p:val>
                                            <p:strVal val="#ppt_y"/>
                                          </p:val>
                                        </p:tav>
                                        <p:tav tm="100000">
                                          <p:val>
                                            <p:strVal val="#ppt_y"/>
                                          </p:val>
                                        </p:tav>
                                      </p:tavLst>
                                    </p:anim>
                                  </p:childTnLst>
                                </p:cTn>
                              </p:par>
                              <p:par>
                                <p:cTn id="27" presetID="2" presetClass="entr" presetSubtype="8" fill="hold" grpId="0" nodeType="withEffect">
                                  <p:stCondLst>
                                    <p:cond delay="0"/>
                                  </p:stCondLst>
                                  <p:childTnLst>
                                    <p:set>
                                      <p:cBhvr>
                                        <p:cTn id="28" dur="1" fill="hold">
                                          <p:stCondLst>
                                            <p:cond delay="0"/>
                                          </p:stCondLst>
                                        </p:cTn>
                                        <p:tgtEl>
                                          <p:spTgt spid="254"/>
                                        </p:tgtEl>
                                        <p:attrNameLst>
                                          <p:attrName>style.visibility</p:attrName>
                                        </p:attrNameLst>
                                      </p:cBhvr>
                                      <p:to>
                                        <p:strVal val="visible"/>
                                      </p:to>
                                    </p:set>
                                    <p:anim calcmode="lin" valueType="num">
                                      <p:cBhvr additive="base">
                                        <p:cTn id="29" dur="500" fill="hold"/>
                                        <p:tgtEl>
                                          <p:spTgt spid="254"/>
                                        </p:tgtEl>
                                        <p:attrNameLst>
                                          <p:attrName>ppt_x</p:attrName>
                                        </p:attrNameLst>
                                      </p:cBhvr>
                                      <p:tavLst>
                                        <p:tav tm="0">
                                          <p:val>
                                            <p:strVal val="0-#ppt_w/2"/>
                                          </p:val>
                                        </p:tav>
                                        <p:tav tm="100000">
                                          <p:val>
                                            <p:strVal val="#ppt_x"/>
                                          </p:val>
                                        </p:tav>
                                      </p:tavLst>
                                    </p:anim>
                                    <p:anim calcmode="lin" valueType="num">
                                      <p:cBhvr additive="base">
                                        <p:cTn id="30" dur="500" fill="hold"/>
                                        <p:tgtEl>
                                          <p:spTgt spid="254"/>
                                        </p:tgtEl>
                                        <p:attrNameLst>
                                          <p:attrName>ppt_y</p:attrName>
                                        </p:attrNameLst>
                                      </p:cBhvr>
                                      <p:tavLst>
                                        <p:tav tm="0">
                                          <p:val>
                                            <p:strVal val="#ppt_y"/>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8" fill="hold" grpId="0" nodeType="clickEffect">
                                  <p:stCondLst>
                                    <p:cond delay="0"/>
                                  </p:stCondLst>
                                  <p:childTnLst>
                                    <p:set>
                                      <p:cBhvr>
                                        <p:cTn id="34" dur="1" fill="hold">
                                          <p:stCondLst>
                                            <p:cond delay="0"/>
                                          </p:stCondLst>
                                        </p:cTn>
                                        <p:tgtEl>
                                          <p:spTgt spid="255"/>
                                        </p:tgtEl>
                                        <p:attrNameLst>
                                          <p:attrName>style.visibility</p:attrName>
                                        </p:attrNameLst>
                                      </p:cBhvr>
                                      <p:to>
                                        <p:strVal val="visible"/>
                                      </p:to>
                                    </p:set>
                                    <p:anim calcmode="lin" valueType="num">
                                      <p:cBhvr additive="base">
                                        <p:cTn id="35" dur="500" fill="hold"/>
                                        <p:tgtEl>
                                          <p:spTgt spid="255"/>
                                        </p:tgtEl>
                                        <p:attrNameLst>
                                          <p:attrName>ppt_x</p:attrName>
                                        </p:attrNameLst>
                                      </p:cBhvr>
                                      <p:tavLst>
                                        <p:tav tm="0">
                                          <p:val>
                                            <p:strVal val="0-#ppt_w/2"/>
                                          </p:val>
                                        </p:tav>
                                        <p:tav tm="100000">
                                          <p:val>
                                            <p:strVal val="#ppt_x"/>
                                          </p:val>
                                        </p:tav>
                                      </p:tavLst>
                                    </p:anim>
                                    <p:anim calcmode="lin" valueType="num">
                                      <p:cBhvr additive="base">
                                        <p:cTn id="36" dur="500" fill="hold"/>
                                        <p:tgtEl>
                                          <p:spTgt spid="255"/>
                                        </p:tgtEl>
                                        <p:attrNameLst>
                                          <p:attrName>ppt_y</p:attrName>
                                        </p:attrNameLst>
                                      </p:cBhvr>
                                      <p:tavLst>
                                        <p:tav tm="0">
                                          <p:val>
                                            <p:strVal val="#ppt_y"/>
                                          </p:val>
                                        </p:tav>
                                        <p:tav tm="100000">
                                          <p:val>
                                            <p:strVal val="#ppt_y"/>
                                          </p:val>
                                        </p:tav>
                                      </p:tavLst>
                                    </p:anim>
                                  </p:childTnLst>
                                </p:cTn>
                              </p:par>
                              <p:par>
                                <p:cTn id="37" presetID="2" presetClass="entr" presetSubtype="8" fill="hold" grpId="0" nodeType="withEffect">
                                  <p:stCondLst>
                                    <p:cond delay="0"/>
                                  </p:stCondLst>
                                  <p:childTnLst>
                                    <p:set>
                                      <p:cBhvr>
                                        <p:cTn id="38" dur="1" fill="hold">
                                          <p:stCondLst>
                                            <p:cond delay="0"/>
                                          </p:stCondLst>
                                        </p:cTn>
                                        <p:tgtEl>
                                          <p:spTgt spid="256"/>
                                        </p:tgtEl>
                                        <p:attrNameLst>
                                          <p:attrName>style.visibility</p:attrName>
                                        </p:attrNameLst>
                                      </p:cBhvr>
                                      <p:to>
                                        <p:strVal val="visible"/>
                                      </p:to>
                                    </p:set>
                                    <p:anim calcmode="lin" valueType="num">
                                      <p:cBhvr additive="base">
                                        <p:cTn id="39" dur="500" fill="hold"/>
                                        <p:tgtEl>
                                          <p:spTgt spid="256"/>
                                        </p:tgtEl>
                                        <p:attrNameLst>
                                          <p:attrName>ppt_x</p:attrName>
                                        </p:attrNameLst>
                                      </p:cBhvr>
                                      <p:tavLst>
                                        <p:tav tm="0">
                                          <p:val>
                                            <p:strVal val="0-#ppt_w/2"/>
                                          </p:val>
                                        </p:tav>
                                        <p:tav tm="100000">
                                          <p:val>
                                            <p:strVal val="#ppt_x"/>
                                          </p:val>
                                        </p:tav>
                                      </p:tavLst>
                                    </p:anim>
                                    <p:anim calcmode="lin" valueType="num">
                                      <p:cBhvr additive="base">
                                        <p:cTn id="40" dur="500" fill="hold"/>
                                        <p:tgtEl>
                                          <p:spTgt spid="256"/>
                                        </p:tgtEl>
                                        <p:attrNameLst>
                                          <p:attrName>ppt_y</p:attrName>
                                        </p:attrNameLst>
                                      </p:cBhvr>
                                      <p:tavLst>
                                        <p:tav tm="0">
                                          <p:val>
                                            <p:strVal val="#ppt_y"/>
                                          </p:val>
                                        </p:tav>
                                        <p:tav tm="100000">
                                          <p:val>
                                            <p:strVal val="#ppt_y"/>
                                          </p:val>
                                        </p:tav>
                                      </p:tavLst>
                                    </p:anim>
                                  </p:childTnLst>
                                </p:cTn>
                              </p:par>
                              <p:par>
                                <p:cTn id="41" presetID="2" presetClass="entr" presetSubtype="8" fill="hold" grpId="0" nodeType="withEffect">
                                  <p:stCondLst>
                                    <p:cond delay="0"/>
                                  </p:stCondLst>
                                  <p:childTnLst>
                                    <p:set>
                                      <p:cBhvr>
                                        <p:cTn id="42" dur="1" fill="hold">
                                          <p:stCondLst>
                                            <p:cond delay="0"/>
                                          </p:stCondLst>
                                        </p:cTn>
                                        <p:tgtEl>
                                          <p:spTgt spid="257"/>
                                        </p:tgtEl>
                                        <p:attrNameLst>
                                          <p:attrName>style.visibility</p:attrName>
                                        </p:attrNameLst>
                                      </p:cBhvr>
                                      <p:to>
                                        <p:strVal val="visible"/>
                                      </p:to>
                                    </p:set>
                                    <p:anim calcmode="lin" valueType="num">
                                      <p:cBhvr additive="base">
                                        <p:cTn id="43" dur="500" fill="hold"/>
                                        <p:tgtEl>
                                          <p:spTgt spid="257"/>
                                        </p:tgtEl>
                                        <p:attrNameLst>
                                          <p:attrName>ppt_x</p:attrName>
                                        </p:attrNameLst>
                                      </p:cBhvr>
                                      <p:tavLst>
                                        <p:tav tm="0">
                                          <p:val>
                                            <p:strVal val="0-#ppt_w/2"/>
                                          </p:val>
                                        </p:tav>
                                        <p:tav tm="100000">
                                          <p:val>
                                            <p:strVal val="#ppt_x"/>
                                          </p:val>
                                        </p:tav>
                                      </p:tavLst>
                                    </p:anim>
                                    <p:anim calcmode="lin" valueType="num">
                                      <p:cBhvr additive="base">
                                        <p:cTn id="44" dur="500" fill="hold"/>
                                        <p:tgtEl>
                                          <p:spTgt spid="257"/>
                                        </p:tgtEl>
                                        <p:attrNameLst>
                                          <p:attrName>ppt_y</p:attrName>
                                        </p:attrNameLst>
                                      </p:cBhvr>
                                      <p:tavLst>
                                        <p:tav tm="0">
                                          <p:val>
                                            <p:strVal val="#ppt_y"/>
                                          </p:val>
                                        </p:tav>
                                        <p:tav tm="100000">
                                          <p:val>
                                            <p:strVal val="#ppt_y"/>
                                          </p:val>
                                        </p:tav>
                                      </p:tavLst>
                                    </p:anim>
                                  </p:childTnLst>
                                </p:cTn>
                              </p:par>
                              <p:par>
                                <p:cTn id="45" presetID="2" presetClass="entr" presetSubtype="8" fill="hold" grpId="0" nodeType="withEffect">
                                  <p:stCondLst>
                                    <p:cond delay="0"/>
                                  </p:stCondLst>
                                  <p:childTnLst>
                                    <p:set>
                                      <p:cBhvr>
                                        <p:cTn id="46" dur="1" fill="hold">
                                          <p:stCondLst>
                                            <p:cond delay="0"/>
                                          </p:stCondLst>
                                        </p:cTn>
                                        <p:tgtEl>
                                          <p:spTgt spid="258"/>
                                        </p:tgtEl>
                                        <p:attrNameLst>
                                          <p:attrName>style.visibility</p:attrName>
                                        </p:attrNameLst>
                                      </p:cBhvr>
                                      <p:to>
                                        <p:strVal val="visible"/>
                                      </p:to>
                                    </p:set>
                                    <p:anim calcmode="lin" valueType="num">
                                      <p:cBhvr additive="base">
                                        <p:cTn id="47" dur="500" fill="hold"/>
                                        <p:tgtEl>
                                          <p:spTgt spid="258"/>
                                        </p:tgtEl>
                                        <p:attrNameLst>
                                          <p:attrName>ppt_x</p:attrName>
                                        </p:attrNameLst>
                                      </p:cBhvr>
                                      <p:tavLst>
                                        <p:tav tm="0">
                                          <p:val>
                                            <p:strVal val="0-#ppt_w/2"/>
                                          </p:val>
                                        </p:tav>
                                        <p:tav tm="100000">
                                          <p:val>
                                            <p:strVal val="#ppt_x"/>
                                          </p:val>
                                        </p:tav>
                                      </p:tavLst>
                                    </p:anim>
                                    <p:anim calcmode="lin" valueType="num">
                                      <p:cBhvr additive="base">
                                        <p:cTn id="48" dur="500" fill="hold"/>
                                        <p:tgtEl>
                                          <p:spTgt spid="258"/>
                                        </p:tgtEl>
                                        <p:attrNameLst>
                                          <p:attrName>ppt_y</p:attrName>
                                        </p:attrNameLst>
                                      </p:cBhvr>
                                      <p:tavLst>
                                        <p:tav tm="0">
                                          <p:val>
                                            <p:strVal val="#ppt_y"/>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2" fill="hold" grpId="0" nodeType="clickEffect">
                                  <p:stCondLst>
                                    <p:cond delay="0"/>
                                  </p:stCondLst>
                                  <p:childTnLst>
                                    <p:set>
                                      <p:cBhvr>
                                        <p:cTn id="52" dur="1" fill="hold">
                                          <p:stCondLst>
                                            <p:cond delay="0"/>
                                          </p:stCondLst>
                                        </p:cTn>
                                        <p:tgtEl>
                                          <p:spTgt spid="259"/>
                                        </p:tgtEl>
                                        <p:attrNameLst>
                                          <p:attrName>style.visibility</p:attrName>
                                        </p:attrNameLst>
                                      </p:cBhvr>
                                      <p:to>
                                        <p:strVal val="visible"/>
                                      </p:to>
                                    </p:set>
                                    <p:anim calcmode="lin" valueType="num">
                                      <p:cBhvr additive="base">
                                        <p:cTn id="53" dur="500" fill="hold"/>
                                        <p:tgtEl>
                                          <p:spTgt spid="259"/>
                                        </p:tgtEl>
                                        <p:attrNameLst>
                                          <p:attrName>ppt_x</p:attrName>
                                        </p:attrNameLst>
                                      </p:cBhvr>
                                      <p:tavLst>
                                        <p:tav tm="0">
                                          <p:val>
                                            <p:strVal val="1+#ppt_w/2"/>
                                          </p:val>
                                        </p:tav>
                                        <p:tav tm="100000">
                                          <p:val>
                                            <p:strVal val="#ppt_x"/>
                                          </p:val>
                                        </p:tav>
                                      </p:tavLst>
                                    </p:anim>
                                    <p:anim calcmode="lin" valueType="num">
                                      <p:cBhvr additive="base">
                                        <p:cTn id="54" dur="500" fill="hold"/>
                                        <p:tgtEl>
                                          <p:spTgt spid="259"/>
                                        </p:tgtEl>
                                        <p:attrNameLst>
                                          <p:attrName>ppt_y</p:attrName>
                                        </p:attrNameLst>
                                      </p:cBhvr>
                                      <p:tavLst>
                                        <p:tav tm="0">
                                          <p:val>
                                            <p:strVal val="#ppt_y"/>
                                          </p:val>
                                        </p:tav>
                                        <p:tav tm="100000">
                                          <p:val>
                                            <p:strVal val="#ppt_y"/>
                                          </p:val>
                                        </p:tav>
                                      </p:tavLst>
                                    </p:anim>
                                  </p:childTnLst>
                                </p:cTn>
                              </p:par>
                              <p:par>
                                <p:cTn id="55" presetID="2" presetClass="entr" presetSubtype="2" fill="hold" grpId="0" nodeType="withEffect">
                                  <p:stCondLst>
                                    <p:cond delay="0"/>
                                  </p:stCondLst>
                                  <p:childTnLst>
                                    <p:set>
                                      <p:cBhvr>
                                        <p:cTn id="56" dur="1" fill="hold">
                                          <p:stCondLst>
                                            <p:cond delay="0"/>
                                          </p:stCondLst>
                                        </p:cTn>
                                        <p:tgtEl>
                                          <p:spTgt spid="260"/>
                                        </p:tgtEl>
                                        <p:attrNameLst>
                                          <p:attrName>style.visibility</p:attrName>
                                        </p:attrNameLst>
                                      </p:cBhvr>
                                      <p:to>
                                        <p:strVal val="visible"/>
                                      </p:to>
                                    </p:set>
                                    <p:anim calcmode="lin" valueType="num">
                                      <p:cBhvr additive="base">
                                        <p:cTn id="57" dur="500" fill="hold"/>
                                        <p:tgtEl>
                                          <p:spTgt spid="260"/>
                                        </p:tgtEl>
                                        <p:attrNameLst>
                                          <p:attrName>ppt_x</p:attrName>
                                        </p:attrNameLst>
                                      </p:cBhvr>
                                      <p:tavLst>
                                        <p:tav tm="0">
                                          <p:val>
                                            <p:strVal val="1+#ppt_w/2"/>
                                          </p:val>
                                        </p:tav>
                                        <p:tav tm="100000">
                                          <p:val>
                                            <p:strVal val="#ppt_x"/>
                                          </p:val>
                                        </p:tav>
                                      </p:tavLst>
                                    </p:anim>
                                    <p:anim calcmode="lin" valueType="num">
                                      <p:cBhvr additive="base">
                                        <p:cTn id="58" dur="500" fill="hold"/>
                                        <p:tgtEl>
                                          <p:spTgt spid="260"/>
                                        </p:tgtEl>
                                        <p:attrNameLst>
                                          <p:attrName>ppt_y</p:attrName>
                                        </p:attrNameLst>
                                      </p:cBhvr>
                                      <p:tavLst>
                                        <p:tav tm="0">
                                          <p:val>
                                            <p:strVal val="#ppt_y"/>
                                          </p:val>
                                        </p:tav>
                                        <p:tav tm="100000">
                                          <p:val>
                                            <p:strVal val="#ppt_y"/>
                                          </p:val>
                                        </p:tav>
                                      </p:tavLst>
                                    </p:anim>
                                  </p:childTnLst>
                                </p:cTn>
                              </p:par>
                              <p:par>
                                <p:cTn id="59" presetID="2" presetClass="entr" presetSubtype="2" fill="hold" grpId="0" nodeType="withEffect">
                                  <p:stCondLst>
                                    <p:cond delay="0"/>
                                  </p:stCondLst>
                                  <p:childTnLst>
                                    <p:set>
                                      <p:cBhvr>
                                        <p:cTn id="60" dur="1" fill="hold">
                                          <p:stCondLst>
                                            <p:cond delay="0"/>
                                          </p:stCondLst>
                                        </p:cTn>
                                        <p:tgtEl>
                                          <p:spTgt spid="261"/>
                                        </p:tgtEl>
                                        <p:attrNameLst>
                                          <p:attrName>style.visibility</p:attrName>
                                        </p:attrNameLst>
                                      </p:cBhvr>
                                      <p:to>
                                        <p:strVal val="visible"/>
                                      </p:to>
                                    </p:set>
                                    <p:anim calcmode="lin" valueType="num">
                                      <p:cBhvr additive="base">
                                        <p:cTn id="61" dur="500" fill="hold"/>
                                        <p:tgtEl>
                                          <p:spTgt spid="261"/>
                                        </p:tgtEl>
                                        <p:attrNameLst>
                                          <p:attrName>ppt_x</p:attrName>
                                        </p:attrNameLst>
                                      </p:cBhvr>
                                      <p:tavLst>
                                        <p:tav tm="0">
                                          <p:val>
                                            <p:strVal val="1+#ppt_w/2"/>
                                          </p:val>
                                        </p:tav>
                                        <p:tav tm="100000">
                                          <p:val>
                                            <p:strVal val="#ppt_x"/>
                                          </p:val>
                                        </p:tav>
                                      </p:tavLst>
                                    </p:anim>
                                    <p:anim calcmode="lin" valueType="num">
                                      <p:cBhvr additive="base">
                                        <p:cTn id="62" dur="500" fill="hold"/>
                                        <p:tgtEl>
                                          <p:spTgt spid="261"/>
                                        </p:tgtEl>
                                        <p:attrNameLst>
                                          <p:attrName>ppt_y</p:attrName>
                                        </p:attrNameLst>
                                      </p:cBhvr>
                                      <p:tavLst>
                                        <p:tav tm="0">
                                          <p:val>
                                            <p:strVal val="#ppt_y"/>
                                          </p:val>
                                        </p:tav>
                                        <p:tav tm="100000">
                                          <p:val>
                                            <p:strVal val="#ppt_y"/>
                                          </p:val>
                                        </p:tav>
                                      </p:tavLst>
                                    </p:anim>
                                  </p:childTnLst>
                                </p:cTn>
                              </p:par>
                              <p:par>
                                <p:cTn id="63" presetID="2" presetClass="entr" presetSubtype="2" fill="hold" grpId="0" nodeType="withEffect">
                                  <p:stCondLst>
                                    <p:cond delay="0"/>
                                  </p:stCondLst>
                                  <p:childTnLst>
                                    <p:set>
                                      <p:cBhvr>
                                        <p:cTn id="64" dur="1" fill="hold">
                                          <p:stCondLst>
                                            <p:cond delay="0"/>
                                          </p:stCondLst>
                                        </p:cTn>
                                        <p:tgtEl>
                                          <p:spTgt spid="262"/>
                                        </p:tgtEl>
                                        <p:attrNameLst>
                                          <p:attrName>style.visibility</p:attrName>
                                        </p:attrNameLst>
                                      </p:cBhvr>
                                      <p:to>
                                        <p:strVal val="visible"/>
                                      </p:to>
                                    </p:set>
                                    <p:anim calcmode="lin" valueType="num">
                                      <p:cBhvr additive="base">
                                        <p:cTn id="65" dur="500" fill="hold"/>
                                        <p:tgtEl>
                                          <p:spTgt spid="262"/>
                                        </p:tgtEl>
                                        <p:attrNameLst>
                                          <p:attrName>ppt_x</p:attrName>
                                        </p:attrNameLst>
                                      </p:cBhvr>
                                      <p:tavLst>
                                        <p:tav tm="0">
                                          <p:val>
                                            <p:strVal val="1+#ppt_w/2"/>
                                          </p:val>
                                        </p:tav>
                                        <p:tav tm="100000">
                                          <p:val>
                                            <p:strVal val="#ppt_x"/>
                                          </p:val>
                                        </p:tav>
                                      </p:tavLst>
                                    </p:anim>
                                    <p:anim calcmode="lin" valueType="num">
                                      <p:cBhvr additive="base">
                                        <p:cTn id="66" dur="500" fill="hold"/>
                                        <p:tgtEl>
                                          <p:spTgt spid="262"/>
                                        </p:tgtEl>
                                        <p:attrNameLst>
                                          <p:attrName>ppt_y</p:attrName>
                                        </p:attrNameLst>
                                      </p:cBhvr>
                                      <p:tavLst>
                                        <p:tav tm="0">
                                          <p:val>
                                            <p:strVal val="#ppt_y"/>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2" presetClass="entr" presetSubtype="2" fill="hold" grpId="0" nodeType="clickEffect">
                                  <p:stCondLst>
                                    <p:cond delay="0"/>
                                  </p:stCondLst>
                                  <p:childTnLst>
                                    <p:set>
                                      <p:cBhvr>
                                        <p:cTn id="70" dur="1" fill="hold">
                                          <p:stCondLst>
                                            <p:cond delay="0"/>
                                          </p:stCondLst>
                                        </p:cTn>
                                        <p:tgtEl>
                                          <p:spTgt spid="263"/>
                                        </p:tgtEl>
                                        <p:attrNameLst>
                                          <p:attrName>style.visibility</p:attrName>
                                        </p:attrNameLst>
                                      </p:cBhvr>
                                      <p:to>
                                        <p:strVal val="visible"/>
                                      </p:to>
                                    </p:set>
                                    <p:anim calcmode="lin" valueType="num">
                                      <p:cBhvr additive="base">
                                        <p:cTn id="71" dur="500" fill="hold"/>
                                        <p:tgtEl>
                                          <p:spTgt spid="263"/>
                                        </p:tgtEl>
                                        <p:attrNameLst>
                                          <p:attrName>ppt_x</p:attrName>
                                        </p:attrNameLst>
                                      </p:cBhvr>
                                      <p:tavLst>
                                        <p:tav tm="0">
                                          <p:val>
                                            <p:strVal val="1+#ppt_w/2"/>
                                          </p:val>
                                        </p:tav>
                                        <p:tav tm="100000">
                                          <p:val>
                                            <p:strVal val="#ppt_x"/>
                                          </p:val>
                                        </p:tav>
                                      </p:tavLst>
                                    </p:anim>
                                    <p:anim calcmode="lin" valueType="num">
                                      <p:cBhvr additive="base">
                                        <p:cTn id="72" dur="500" fill="hold"/>
                                        <p:tgtEl>
                                          <p:spTgt spid="263"/>
                                        </p:tgtEl>
                                        <p:attrNameLst>
                                          <p:attrName>ppt_y</p:attrName>
                                        </p:attrNameLst>
                                      </p:cBhvr>
                                      <p:tavLst>
                                        <p:tav tm="0">
                                          <p:val>
                                            <p:strVal val="#ppt_y"/>
                                          </p:val>
                                        </p:tav>
                                        <p:tav tm="100000">
                                          <p:val>
                                            <p:strVal val="#ppt_y"/>
                                          </p:val>
                                        </p:tav>
                                      </p:tavLst>
                                    </p:anim>
                                  </p:childTnLst>
                                </p:cTn>
                              </p:par>
                              <p:par>
                                <p:cTn id="73" presetID="2" presetClass="entr" presetSubtype="2" fill="hold" grpId="0" nodeType="withEffect">
                                  <p:stCondLst>
                                    <p:cond delay="0"/>
                                  </p:stCondLst>
                                  <p:childTnLst>
                                    <p:set>
                                      <p:cBhvr>
                                        <p:cTn id="74" dur="1" fill="hold">
                                          <p:stCondLst>
                                            <p:cond delay="0"/>
                                          </p:stCondLst>
                                        </p:cTn>
                                        <p:tgtEl>
                                          <p:spTgt spid="264"/>
                                        </p:tgtEl>
                                        <p:attrNameLst>
                                          <p:attrName>style.visibility</p:attrName>
                                        </p:attrNameLst>
                                      </p:cBhvr>
                                      <p:to>
                                        <p:strVal val="visible"/>
                                      </p:to>
                                    </p:set>
                                    <p:anim calcmode="lin" valueType="num">
                                      <p:cBhvr additive="base">
                                        <p:cTn id="75" dur="500" fill="hold"/>
                                        <p:tgtEl>
                                          <p:spTgt spid="264"/>
                                        </p:tgtEl>
                                        <p:attrNameLst>
                                          <p:attrName>ppt_x</p:attrName>
                                        </p:attrNameLst>
                                      </p:cBhvr>
                                      <p:tavLst>
                                        <p:tav tm="0">
                                          <p:val>
                                            <p:strVal val="1+#ppt_w/2"/>
                                          </p:val>
                                        </p:tav>
                                        <p:tav tm="100000">
                                          <p:val>
                                            <p:strVal val="#ppt_x"/>
                                          </p:val>
                                        </p:tav>
                                      </p:tavLst>
                                    </p:anim>
                                    <p:anim calcmode="lin" valueType="num">
                                      <p:cBhvr additive="base">
                                        <p:cTn id="76" dur="500" fill="hold"/>
                                        <p:tgtEl>
                                          <p:spTgt spid="264"/>
                                        </p:tgtEl>
                                        <p:attrNameLst>
                                          <p:attrName>ppt_y</p:attrName>
                                        </p:attrNameLst>
                                      </p:cBhvr>
                                      <p:tavLst>
                                        <p:tav tm="0">
                                          <p:val>
                                            <p:strVal val="#ppt_y"/>
                                          </p:val>
                                        </p:tav>
                                        <p:tav tm="100000">
                                          <p:val>
                                            <p:strVal val="#ppt_y"/>
                                          </p:val>
                                        </p:tav>
                                      </p:tavLst>
                                    </p:anim>
                                  </p:childTnLst>
                                </p:cTn>
                              </p:par>
                              <p:par>
                                <p:cTn id="77" presetID="2" presetClass="entr" presetSubtype="2" fill="hold" grpId="0" nodeType="withEffect">
                                  <p:stCondLst>
                                    <p:cond delay="0"/>
                                  </p:stCondLst>
                                  <p:childTnLst>
                                    <p:set>
                                      <p:cBhvr>
                                        <p:cTn id="78" dur="1" fill="hold">
                                          <p:stCondLst>
                                            <p:cond delay="0"/>
                                          </p:stCondLst>
                                        </p:cTn>
                                        <p:tgtEl>
                                          <p:spTgt spid="265"/>
                                        </p:tgtEl>
                                        <p:attrNameLst>
                                          <p:attrName>style.visibility</p:attrName>
                                        </p:attrNameLst>
                                      </p:cBhvr>
                                      <p:to>
                                        <p:strVal val="visible"/>
                                      </p:to>
                                    </p:set>
                                    <p:anim calcmode="lin" valueType="num">
                                      <p:cBhvr additive="base">
                                        <p:cTn id="79" dur="500" fill="hold"/>
                                        <p:tgtEl>
                                          <p:spTgt spid="265"/>
                                        </p:tgtEl>
                                        <p:attrNameLst>
                                          <p:attrName>ppt_x</p:attrName>
                                        </p:attrNameLst>
                                      </p:cBhvr>
                                      <p:tavLst>
                                        <p:tav tm="0">
                                          <p:val>
                                            <p:strVal val="1+#ppt_w/2"/>
                                          </p:val>
                                        </p:tav>
                                        <p:tav tm="100000">
                                          <p:val>
                                            <p:strVal val="#ppt_x"/>
                                          </p:val>
                                        </p:tav>
                                      </p:tavLst>
                                    </p:anim>
                                    <p:anim calcmode="lin" valueType="num">
                                      <p:cBhvr additive="base">
                                        <p:cTn id="80" dur="500" fill="hold"/>
                                        <p:tgtEl>
                                          <p:spTgt spid="265"/>
                                        </p:tgtEl>
                                        <p:attrNameLst>
                                          <p:attrName>ppt_y</p:attrName>
                                        </p:attrNameLst>
                                      </p:cBhvr>
                                      <p:tavLst>
                                        <p:tav tm="0">
                                          <p:val>
                                            <p:strVal val="#ppt_y"/>
                                          </p:val>
                                        </p:tav>
                                        <p:tav tm="100000">
                                          <p:val>
                                            <p:strVal val="#ppt_y"/>
                                          </p:val>
                                        </p:tav>
                                      </p:tavLst>
                                    </p:anim>
                                  </p:childTnLst>
                                </p:cTn>
                              </p:par>
                              <p:par>
                                <p:cTn id="81" presetID="2" presetClass="entr" presetSubtype="2" fill="hold" grpId="0" nodeType="withEffect">
                                  <p:stCondLst>
                                    <p:cond delay="0"/>
                                  </p:stCondLst>
                                  <p:childTnLst>
                                    <p:set>
                                      <p:cBhvr>
                                        <p:cTn id="82" dur="1" fill="hold">
                                          <p:stCondLst>
                                            <p:cond delay="0"/>
                                          </p:stCondLst>
                                        </p:cTn>
                                        <p:tgtEl>
                                          <p:spTgt spid="266"/>
                                        </p:tgtEl>
                                        <p:attrNameLst>
                                          <p:attrName>style.visibility</p:attrName>
                                        </p:attrNameLst>
                                      </p:cBhvr>
                                      <p:to>
                                        <p:strVal val="visible"/>
                                      </p:to>
                                    </p:set>
                                    <p:anim calcmode="lin" valueType="num">
                                      <p:cBhvr additive="base">
                                        <p:cTn id="83" dur="500" fill="hold"/>
                                        <p:tgtEl>
                                          <p:spTgt spid="266"/>
                                        </p:tgtEl>
                                        <p:attrNameLst>
                                          <p:attrName>ppt_x</p:attrName>
                                        </p:attrNameLst>
                                      </p:cBhvr>
                                      <p:tavLst>
                                        <p:tav tm="0">
                                          <p:val>
                                            <p:strVal val="1+#ppt_w/2"/>
                                          </p:val>
                                        </p:tav>
                                        <p:tav tm="100000">
                                          <p:val>
                                            <p:strVal val="#ppt_x"/>
                                          </p:val>
                                        </p:tav>
                                      </p:tavLst>
                                    </p:anim>
                                    <p:anim calcmode="lin" valueType="num">
                                      <p:cBhvr additive="base">
                                        <p:cTn id="84" dur="500" fill="hold"/>
                                        <p:tgtEl>
                                          <p:spTgt spid="26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1" grpId="0" bldLvl="0" animBg="1"/>
      <p:bldP spid="252" grpId="0"/>
      <p:bldP spid="253" grpId="0" animBg="1"/>
      <p:bldP spid="254" grpId="0"/>
      <p:bldP spid="255" grpId="0" bldLvl="0" animBg="1"/>
      <p:bldP spid="256" grpId="0"/>
      <p:bldP spid="257" grpId="0" animBg="1"/>
      <p:bldP spid="258" grpId="0"/>
      <p:bldP spid="259" grpId="0" bldLvl="0" animBg="1"/>
      <p:bldP spid="260" grpId="0"/>
      <p:bldP spid="261" grpId="0" animBg="1"/>
      <p:bldP spid="262" grpId="0"/>
      <p:bldP spid="263" grpId="0" bldLvl="0" animBg="1"/>
      <p:bldP spid="264" grpId="0"/>
      <p:bldP spid="265" grpId="0" animBg="1"/>
      <p:bldP spid="266"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7" name="Oval 16"/>
          <p:cNvSpPr/>
          <p:nvPr/>
        </p:nvSpPr>
        <p:spPr>
          <a:xfrm>
            <a:off x="4338955" y="4064000"/>
            <a:ext cx="277495" cy="277495"/>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2400">
              <a:solidFill>
                <a:schemeClr val="accent1"/>
              </a:solidFill>
              <a:latin typeface="微软雅黑" panose="020B0503020204020204" charset="-122"/>
              <a:ea typeface="微软雅黑" panose="020B0503020204020204" charset="-122"/>
            </a:endParaRPr>
          </a:p>
        </p:txBody>
      </p:sp>
      <p:sp>
        <p:nvSpPr>
          <p:cNvPr id="3" name="Text Placeholder 8"/>
          <p:cNvSpPr txBox="1"/>
          <p:nvPr/>
        </p:nvSpPr>
        <p:spPr>
          <a:xfrm>
            <a:off x="4932040" y="411510"/>
            <a:ext cx="3495354" cy="457200"/>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r">
              <a:buNone/>
            </a:pPr>
            <a:r>
              <a:rPr lang="zh-CN" altLang="en-US" sz="2800" dirty="0" smtClean="0">
                <a:latin typeface="微软雅黑" panose="020B0503020204020204" charset="-122"/>
                <a:ea typeface="微软雅黑" panose="020B0503020204020204" charset="-122"/>
              </a:rPr>
              <a:t>补充说明</a:t>
            </a:r>
            <a:endParaRPr lang="zh-CN" altLang="en-US" sz="2800" dirty="0" smtClean="0">
              <a:latin typeface="微软雅黑" panose="020B0503020204020204" charset="-122"/>
              <a:ea typeface="微软雅黑" panose="020B0503020204020204" charset="-122"/>
            </a:endParaRPr>
          </a:p>
        </p:txBody>
      </p:sp>
      <p:sp>
        <p:nvSpPr>
          <p:cNvPr id="6" name="Text Placeholder 9"/>
          <p:cNvSpPr txBox="1"/>
          <p:nvPr/>
        </p:nvSpPr>
        <p:spPr>
          <a:xfrm>
            <a:off x="4932040" y="837028"/>
            <a:ext cx="3495353" cy="362769"/>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r">
              <a:buNone/>
            </a:pPr>
            <a:r>
              <a:rPr lang="zh-CN" altLang="en-US" sz="1500" dirty="0">
                <a:solidFill>
                  <a:schemeClr val="accent1"/>
                </a:solidFill>
                <a:latin typeface="微软雅黑" panose="020B0503020204020204" charset="-122"/>
                <a:ea typeface="微软雅黑" panose="020B0503020204020204" charset="-122"/>
              </a:rPr>
              <a:t>（</a:t>
            </a:r>
            <a:r>
              <a:rPr lang="en-US" altLang="zh-CN" sz="1500" dirty="0">
                <a:solidFill>
                  <a:schemeClr val="accent1"/>
                </a:solidFill>
                <a:latin typeface="微软雅黑" panose="020B0503020204020204" charset="-122"/>
                <a:ea typeface="微软雅黑" panose="020B0503020204020204" charset="-122"/>
              </a:rPr>
              <a:t>QA</a:t>
            </a:r>
            <a:r>
              <a:rPr lang="zh-CN" altLang="en-US" sz="1500" dirty="0">
                <a:solidFill>
                  <a:schemeClr val="accent1"/>
                </a:solidFill>
                <a:latin typeface="微软雅黑" panose="020B0503020204020204" charset="-122"/>
                <a:ea typeface="微软雅黑" panose="020B0503020204020204" charset="-122"/>
              </a:rPr>
              <a:t>问答</a:t>
            </a:r>
            <a:r>
              <a:rPr lang="zh-CN" altLang="en-US" sz="1500" dirty="0">
                <a:solidFill>
                  <a:schemeClr val="accent1"/>
                </a:solidFill>
                <a:latin typeface="微软雅黑" panose="020B0503020204020204" charset="-122"/>
                <a:ea typeface="微软雅黑" panose="020B0503020204020204" charset="-122"/>
              </a:rPr>
              <a:t>）</a:t>
            </a:r>
            <a:endParaRPr lang="zh-CN" altLang="en-US" sz="1500" dirty="0">
              <a:solidFill>
                <a:schemeClr val="accent1"/>
              </a:solidFill>
              <a:latin typeface="微软雅黑" panose="020B0503020204020204" charset="-122"/>
              <a:ea typeface="微软雅黑" panose="020B0503020204020204" charset="-122"/>
            </a:endParaRPr>
          </a:p>
        </p:txBody>
      </p:sp>
      <p:cxnSp>
        <p:nvCxnSpPr>
          <p:cNvPr id="4" name="Straight Connector 12"/>
          <p:cNvCxnSpPr/>
          <p:nvPr/>
        </p:nvCxnSpPr>
        <p:spPr>
          <a:xfrm>
            <a:off x="8456792" y="469156"/>
            <a:ext cx="0" cy="53949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2" name="组合 41"/>
          <p:cNvGrpSpPr/>
          <p:nvPr/>
        </p:nvGrpSpPr>
        <p:grpSpPr>
          <a:xfrm>
            <a:off x="323215" y="1513840"/>
            <a:ext cx="4292600" cy="1205230"/>
            <a:chOff x="509" y="2384"/>
            <a:chExt cx="6760" cy="1898"/>
          </a:xfrm>
        </p:grpSpPr>
        <p:sp>
          <p:nvSpPr>
            <p:cNvPr id="53" name="Rectangle 51"/>
            <p:cNvSpPr/>
            <p:nvPr/>
          </p:nvSpPr>
          <p:spPr>
            <a:xfrm>
              <a:off x="1833" y="3233"/>
              <a:ext cx="4045" cy="677"/>
            </a:xfrm>
            <a:prstGeom prst="rect">
              <a:avLst/>
            </a:prstGeom>
          </p:spPr>
          <p:txBody>
            <a:bodyPr wrap="square">
              <a:spAutoFit/>
            </a:bodyPr>
            <a:p>
              <a:r>
                <a:rPr lang="zh-CN" altLang="en-US" sz="1100" dirty="0">
                  <a:solidFill>
                    <a:schemeClr val="accent1"/>
                  </a:solidFill>
                  <a:latin typeface="微软雅黑" panose="020B0503020204020204" charset="-122"/>
                  <a:ea typeface="微软雅黑" panose="020B0503020204020204" charset="-122"/>
                  <a:cs typeface="Open Sans Light" pitchFamily="34" charset="0"/>
                </a:rPr>
                <a:t>QQ邮箱的漂流瓶玩法已经凉了好几年了，你们的漂流瓶功能如何吸引用户？</a:t>
              </a:r>
              <a:endParaRPr lang="zh-CN" altLang="en-US" sz="1100" dirty="0">
                <a:solidFill>
                  <a:schemeClr val="accent1"/>
                </a:solidFill>
                <a:latin typeface="微软雅黑" panose="020B0503020204020204" charset="-122"/>
                <a:ea typeface="微软雅黑" panose="020B0503020204020204" charset="-122"/>
                <a:cs typeface="Open Sans Light" pitchFamily="34" charset="0"/>
              </a:endParaRPr>
            </a:p>
          </p:txBody>
        </p:sp>
        <p:sp>
          <p:nvSpPr>
            <p:cNvPr id="9" name="矩形 8"/>
            <p:cNvSpPr/>
            <p:nvPr/>
          </p:nvSpPr>
          <p:spPr>
            <a:xfrm>
              <a:off x="939" y="3072"/>
              <a:ext cx="6118" cy="999"/>
            </a:xfrm>
            <a:prstGeom prst="rect">
              <a:avLst/>
            </a:prstGeom>
            <a:noFill/>
            <a:ln w="12700" cmpd="sng">
              <a:solidFill>
                <a:schemeClr val="bg1"/>
              </a:solidFill>
              <a:miter lim="800000"/>
            </a:ln>
          </p:spPr>
          <p:txBody>
            <a:bodyPr anchor="ctr"/>
            <a:p>
              <a:endParaRPr lang="zh-CN" altLang="en-US">
                <a:solidFill>
                  <a:schemeClr val="tx1"/>
                </a:solidFill>
                <a:latin typeface="微软雅黑" panose="020B0503020204020204" charset="-122"/>
                <a:ea typeface="微软雅黑" panose="020B0503020204020204" charset="-122"/>
              </a:endParaRPr>
            </a:p>
          </p:txBody>
        </p:sp>
        <p:sp>
          <p:nvSpPr>
            <p:cNvPr id="49" name="Teardrop 21"/>
            <p:cNvSpPr/>
            <p:nvPr/>
          </p:nvSpPr>
          <p:spPr>
            <a:xfrm rot="8100000">
              <a:off x="509" y="2384"/>
              <a:ext cx="878" cy="878"/>
            </a:xfrm>
            <a:prstGeom prst="teardrop">
              <a:avLst>
                <a:gd name="adj" fmla="val 131619"/>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2400" dirty="0">
                <a:solidFill>
                  <a:schemeClr val="accent1"/>
                </a:solidFill>
                <a:latin typeface="微软雅黑" panose="020B0503020204020204" charset="-122"/>
                <a:ea typeface="微软雅黑" panose="020B0503020204020204" charset="-122"/>
              </a:endParaRPr>
            </a:p>
          </p:txBody>
        </p:sp>
        <p:sp>
          <p:nvSpPr>
            <p:cNvPr id="45" name="Oval 18"/>
            <p:cNvSpPr/>
            <p:nvPr/>
          </p:nvSpPr>
          <p:spPr>
            <a:xfrm>
              <a:off x="6833" y="3846"/>
              <a:ext cx="437" cy="43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2400">
                <a:solidFill>
                  <a:schemeClr val="accent1"/>
                </a:solidFill>
                <a:latin typeface="微软雅黑" panose="020B0503020204020204" charset="-122"/>
                <a:ea typeface="微软雅黑" panose="020B0503020204020204" charset="-122"/>
              </a:endParaRPr>
            </a:p>
          </p:txBody>
        </p:sp>
        <p:sp>
          <p:nvSpPr>
            <p:cNvPr id="19" name="文本框 18"/>
            <p:cNvSpPr txBox="1"/>
            <p:nvPr/>
          </p:nvSpPr>
          <p:spPr>
            <a:xfrm>
              <a:off x="693" y="2533"/>
              <a:ext cx="530" cy="580"/>
            </a:xfrm>
            <a:prstGeom prst="rect">
              <a:avLst/>
            </a:prstGeom>
            <a:noFill/>
          </p:spPr>
          <p:txBody>
            <a:bodyPr wrap="none" rtlCol="0">
              <a:spAutoFit/>
            </a:bodyPr>
            <a:p>
              <a:pPr algn="r">
                <a:buClrTx/>
                <a:buSzTx/>
                <a:buFontTx/>
              </a:pPr>
              <a:r>
                <a:rPr lang="en-US" altLang="zh-CN" sz="2000" b="1" dirty="0" smtClean="0">
                  <a:solidFill>
                    <a:schemeClr val="accent2"/>
                  </a:solidFill>
                  <a:latin typeface="微软雅黑" panose="020B0503020204020204" charset="-122"/>
                  <a:ea typeface="微软雅黑" panose="020B0503020204020204" charset="-122"/>
                </a:rPr>
                <a:t>Q</a:t>
              </a:r>
              <a:endParaRPr lang="en-US" altLang="zh-CN" sz="2000" b="1" dirty="0" smtClean="0">
                <a:solidFill>
                  <a:schemeClr val="accent2"/>
                </a:solidFill>
                <a:latin typeface="微软雅黑" panose="020B0503020204020204" charset="-122"/>
                <a:ea typeface="微软雅黑" panose="020B0503020204020204" charset="-122"/>
              </a:endParaRPr>
            </a:p>
          </p:txBody>
        </p:sp>
      </p:grpSp>
      <p:grpSp>
        <p:nvGrpSpPr>
          <p:cNvPr id="57" name="组合 56"/>
          <p:cNvGrpSpPr/>
          <p:nvPr/>
        </p:nvGrpSpPr>
        <p:grpSpPr>
          <a:xfrm>
            <a:off x="317500" y="2720340"/>
            <a:ext cx="4163060" cy="1482725"/>
            <a:chOff x="500" y="4284"/>
            <a:chExt cx="6556" cy="2335"/>
          </a:xfrm>
        </p:grpSpPr>
        <p:sp>
          <p:nvSpPr>
            <p:cNvPr id="31" name="Teardrop 37"/>
            <p:cNvSpPr/>
            <p:nvPr/>
          </p:nvSpPr>
          <p:spPr>
            <a:xfrm rot="8100000">
              <a:off x="500" y="4284"/>
              <a:ext cx="878" cy="878"/>
            </a:xfrm>
            <a:prstGeom prst="teardrop">
              <a:avLst>
                <a:gd name="adj" fmla="val 131619"/>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2400" dirty="0">
                <a:solidFill>
                  <a:schemeClr val="accent1"/>
                </a:solidFill>
                <a:latin typeface="微软雅黑" panose="020B0503020204020204" charset="-122"/>
                <a:ea typeface="微软雅黑" panose="020B0503020204020204" charset="-122"/>
              </a:endParaRPr>
            </a:p>
          </p:txBody>
        </p:sp>
        <p:grpSp>
          <p:nvGrpSpPr>
            <p:cNvPr id="55" name="组合 54"/>
            <p:cNvGrpSpPr/>
            <p:nvPr/>
          </p:nvGrpSpPr>
          <p:grpSpPr>
            <a:xfrm>
              <a:off x="634" y="4433"/>
              <a:ext cx="6423" cy="2187"/>
              <a:chOff x="634" y="4433"/>
              <a:chExt cx="6423" cy="2187"/>
            </a:xfrm>
          </p:grpSpPr>
          <p:sp>
            <p:nvSpPr>
              <p:cNvPr id="33" name="Rectangle 49"/>
              <p:cNvSpPr/>
              <p:nvPr/>
            </p:nvSpPr>
            <p:spPr>
              <a:xfrm>
                <a:off x="1366" y="5101"/>
                <a:ext cx="5467" cy="1210"/>
              </a:xfrm>
              <a:prstGeom prst="rect">
                <a:avLst/>
              </a:prstGeom>
            </p:spPr>
            <p:txBody>
              <a:bodyPr wrap="square">
                <a:spAutoFit/>
              </a:bodyPr>
              <a:p>
                <a:r>
                  <a:rPr sz="1100" dirty="0">
                    <a:solidFill>
                      <a:schemeClr val="accent1"/>
                    </a:solidFill>
                    <a:latin typeface="微软雅黑" panose="020B0503020204020204" charset="-122"/>
                    <a:ea typeface="微软雅黑" panose="020B0503020204020204" charset="-122"/>
                    <a:cs typeface="Open Sans Light" pitchFamily="34" charset="0"/>
                  </a:rPr>
                  <a:t>因为我们的项目主要功能主打聊天和匿名发言，谈心还有不受生活拘束的自由自在的聊天，所以漂流瓶只是个额外的趣味性功能，能让用户闲暇时间能体会之前的漂流瓶的趣味，并不考虑用漂流瓶吸引用户。</a:t>
                </a:r>
                <a:endParaRPr sz="1100" dirty="0">
                  <a:solidFill>
                    <a:schemeClr val="accent1"/>
                  </a:solidFill>
                  <a:latin typeface="微软雅黑" panose="020B0503020204020204" charset="-122"/>
                  <a:ea typeface="微软雅黑" panose="020B0503020204020204" charset="-122"/>
                  <a:cs typeface="Open Sans Light" pitchFamily="34" charset="0"/>
                </a:endParaRPr>
              </a:p>
            </p:txBody>
          </p:sp>
          <p:sp>
            <p:nvSpPr>
              <p:cNvPr id="11" name="矩形 10"/>
              <p:cNvSpPr/>
              <p:nvPr/>
            </p:nvSpPr>
            <p:spPr>
              <a:xfrm>
                <a:off x="939" y="4950"/>
                <a:ext cx="6118" cy="1671"/>
              </a:xfrm>
              <a:prstGeom prst="rect">
                <a:avLst/>
              </a:prstGeom>
              <a:noFill/>
              <a:ln w="12700" cmpd="sng">
                <a:solidFill>
                  <a:schemeClr val="bg1"/>
                </a:solidFill>
                <a:miter lim="800000"/>
              </a:ln>
            </p:spPr>
            <p:txBody>
              <a:bodyPr anchor="ctr"/>
              <a:p>
                <a:endParaRPr lang="zh-CN" altLang="en-US">
                  <a:solidFill>
                    <a:schemeClr val="tx1"/>
                  </a:solidFill>
                  <a:latin typeface="微软雅黑" panose="020B0503020204020204" charset="-122"/>
                  <a:ea typeface="微软雅黑" panose="020B0503020204020204" charset="-122"/>
                </a:endParaRPr>
              </a:p>
            </p:txBody>
          </p:sp>
          <p:sp>
            <p:nvSpPr>
              <p:cNvPr id="20" name="文本框 19"/>
              <p:cNvSpPr txBox="1"/>
              <p:nvPr/>
            </p:nvSpPr>
            <p:spPr>
              <a:xfrm>
                <a:off x="634" y="4433"/>
                <a:ext cx="589" cy="628"/>
              </a:xfrm>
              <a:prstGeom prst="rect">
                <a:avLst/>
              </a:prstGeom>
              <a:noFill/>
            </p:spPr>
            <p:txBody>
              <a:bodyPr wrap="none" rtlCol="0">
                <a:spAutoFit/>
              </a:bodyPr>
              <a:p>
                <a:pPr algn="r">
                  <a:buClrTx/>
                  <a:buSzTx/>
                  <a:buFontTx/>
                </a:pPr>
                <a:r>
                  <a:rPr lang="en-US" altLang="zh-CN" sz="2000" b="1" dirty="0" smtClean="0">
                    <a:solidFill>
                      <a:schemeClr val="accent2"/>
                    </a:solidFill>
                    <a:latin typeface="微软雅黑" panose="020B0503020204020204" charset="-122"/>
                    <a:ea typeface="微软雅黑" panose="020B0503020204020204" charset="-122"/>
                  </a:rPr>
                  <a:t>A</a:t>
                </a:r>
                <a:endParaRPr lang="en-US" altLang="zh-CN" sz="2000" b="1" dirty="0" smtClean="0">
                  <a:solidFill>
                    <a:schemeClr val="accent2"/>
                  </a:solidFill>
                  <a:latin typeface="微软雅黑" panose="020B0503020204020204" charset="-122"/>
                  <a:ea typeface="微软雅黑" panose="020B0503020204020204" charset="-122"/>
                </a:endParaRPr>
              </a:p>
            </p:txBody>
          </p:sp>
        </p:grpSp>
      </p:grpSp>
      <p:grpSp>
        <p:nvGrpSpPr>
          <p:cNvPr id="43" name="组合 42"/>
          <p:cNvGrpSpPr/>
          <p:nvPr/>
        </p:nvGrpSpPr>
        <p:grpSpPr>
          <a:xfrm>
            <a:off x="4565015" y="1513840"/>
            <a:ext cx="4292600" cy="1205230"/>
            <a:chOff x="7189" y="2384"/>
            <a:chExt cx="6760" cy="1898"/>
          </a:xfrm>
        </p:grpSpPr>
        <p:sp>
          <p:nvSpPr>
            <p:cNvPr id="21" name="Rectangle 51"/>
            <p:cNvSpPr/>
            <p:nvPr/>
          </p:nvSpPr>
          <p:spPr>
            <a:xfrm>
              <a:off x="8513" y="3233"/>
              <a:ext cx="4045" cy="677"/>
            </a:xfrm>
            <a:prstGeom prst="rect">
              <a:avLst/>
            </a:prstGeom>
          </p:spPr>
          <p:txBody>
            <a:bodyPr wrap="square">
              <a:spAutoFit/>
            </a:bodyPr>
            <a:p>
              <a:r>
                <a:rPr lang="zh-CN" altLang="en-US" sz="1100" dirty="0">
                  <a:solidFill>
                    <a:schemeClr val="accent1"/>
                  </a:solidFill>
                  <a:latin typeface="微软雅黑" panose="020B0503020204020204" charset="-122"/>
                  <a:ea typeface="微软雅黑" panose="020B0503020204020204" charset="-122"/>
                  <a:cs typeface="Open Sans Light" pitchFamily="34" charset="0"/>
                </a:rPr>
                <a:t>那么在需求中是否有考虑他们与现有类的关系？或者数据流关系？</a:t>
              </a:r>
              <a:endParaRPr lang="zh-CN" altLang="en-US" sz="1100" dirty="0">
                <a:solidFill>
                  <a:schemeClr val="accent1"/>
                </a:solidFill>
                <a:latin typeface="微软雅黑" panose="020B0503020204020204" charset="-122"/>
                <a:ea typeface="微软雅黑" panose="020B0503020204020204" charset="-122"/>
                <a:cs typeface="Open Sans Light" pitchFamily="34" charset="0"/>
              </a:endParaRPr>
            </a:p>
          </p:txBody>
        </p:sp>
        <p:sp>
          <p:nvSpPr>
            <p:cNvPr id="35" name="矩形 34"/>
            <p:cNvSpPr/>
            <p:nvPr/>
          </p:nvSpPr>
          <p:spPr>
            <a:xfrm>
              <a:off x="7619" y="3072"/>
              <a:ext cx="6118" cy="999"/>
            </a:xfrm>
            <a:prstGeom prst="rect">
              <a:avLst/>
            </a:prstGeom>
            <a:noFill/>
            <a:ln w="12700" cmpd="sng">
              <a:solidFill>
                <a:schemeClr val="bg1"/>
              </a:solidFill>
              <a:miter lim="800000"/>
            </a:ln>
          </p:spPr>
          <p:txBody>
            <a:bodyPr anchor="ctr"/>
            <a:p>
              <a:endParaRPr lang="zh-CN" altLang="en-US">
                <a:solidFill>
                  <a:schemeClr val="tx1"/>
                </a:solidFill>
                <a:latin typeface="微软雅黑" panose="020B0503020204020204" charset="-122"/>
                <a:ea typeface="微软雅黑" panose="020B0503020204020204" charset="-122"/>
              </a:endParaRPr>
            </a:p>
          </p:txBody>
        </p:sp>
        <p:sp>
          <p:nvSpPr>
            <p:cNvPr id="36" name="Teardrop 21"/>
            <p:cNvSpPr/>
            <p:nvPr/>
          </p:nvSpPr>
          <p:spPr>
            <a:xfrm rot="8100000">
              <a:off x="7189" y="2384"/>
              <a:ext cx="878" cy="878"/>
            </a:xfrm>
            <a:prstGeom prst="teardrop">
              <a:avLst>
                <a:gd name="adj" fmla="val 131619"/>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2400" dirty="0">
                <a:solidFill>
                  <a:schemeClr val="accent1"/>
                </a:solidFill>
                <a:latin typeface="微软雅黑" panose="020B0503020204020204" charset="-122"/>
                <a:ea typeface="微软雅黑" panose="020B0503020204020204" charset="-122"/>
              </a:endParaRPr>
            </a:p>
          </p:txBody>
        </p:sp>
        <p:sp>
          <p:nvSpPr>
            <p:cNvPr id="37" name="Oval 18"/>
            <p:cNvSpPr/>
            <p:nvPr/>
          </p:nvSpPr>
          <p:spPr>
            <a:xfrm>
              <a:off x="13513" y="3846"/>
              <a:ext cx="437" cy="43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2400">
                <a:solidFill>
                  <a:schemeClr val="accent1"/>
                </a:solidFill>
                <a:latin typeface="微软雅黑" panose="020B0503020204020204" charset="-122"/>
                <a:ea typeface="微软雅黑" panose="020B0503020204020204" charset="-122"/>
              </a:endParaRPr>
            </a:p>
          </p:txBody>
        </p:sp>
        <p:sp>
          <p:nvSpPr>
            <p:cNvPr id="40" name="文本框 39"/>
            <p:cNvSpPr txBox="1"/>
            <p:nvPr/>
          </p:nvSpPr>
          <p:spPr>
            <a:xfrm>
              <a:off x="7373" y="2533"/>
              <a:ext cx="530" cy="580"/>
            </a:xfrm>
            <a:prstGeom prst="rect">
              <a:avLst/>
            </a:prstGeom>
            <a:noFill/>
          </p:spPr>
          <p:txBody>
            <a:bodyPr wrap="none" rtlCol="0">
              <a:spAutoFit/>
            </a:bodyPr>
            <a:p>
              <a:pPr algn="r">
                <a:buClrTx/>
                <a:buSzTx/>
                <a:buFontTx/>
              </a:pPr>
              <a:r>
                <a:rPr lang="en-US" altLang="zh-CN" sz="2000" b="1" dirty="0" smtClean="0">
                  <a:solidFill>
                    <a:schemeClr val="accent2"/>
                  </a:solidFill>
                  <a:latin typeface="微软雅黑" panose="020B0503020204020204" charset="-122"/>
                  <a:ea typeface="微软雅黑" panose="020B0503020204020204" charset="-122"/>
                </a:rPr>
                <a:t>Q</a:t>
              </a:r>
              <a:endParaRPr lang="en-US" altLang="zh-CN" sz="2000" b="1" dirty="0" smtClean="0">
                <a:solidFill>
                  <a:schemeClr val="accent2"/>
                </a:solidFill>
                <a:latin typeface="微软雅黑" panose="020B0503020204020204" charset="-122"/>
                <a:ea typeface="微软雅黑" panose="020B0503020204020204" charset="-122"/>
              </a:endParaRPr>
            </a:p>
          </p:txBody>
        </p:sp>
      </p:grpSp>
      <p:grpSp>
        <p:nvGrpSpPr>
          <p:cNvPr id="58" name="组合 57"/>
          <p:cNvGrpSpPr/>
          <p:nvPr/>
        </p:nvGrpSpPr>
        <p:grpSpPr>
          <a:xfrm>
            <a:off x="4559300" y="2720340"/>
            <a:ext cx="4297680" cy="1619885"/>
            <a:chOff x="7180" y="4284"/>
            <a:chExt cx="6768" cy="2551"/>
          </a:xfrm>
        </p:grpSpPr>
        <p:sp>
          <p:nvSpPr>
            <p:cNvPr id="39" name="Teardrop 37"/>
            <p:cNvSpPr/>
            <p:nvPr/>
          </p:nvSpPr>
          <p:spPr>
            <a:xfrm rot="8100000">
              <a:off x="7180" y="4284"/>
              <a:ext cx="878" cy="878"/>
            </a:xfrm>
            <a:prstGeom prst="teardrop">
              <a:avLst>
                <a:gd name="adj" fmla="val 131619"/>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2400" dirty="0">
                <a:solidFill>
                  <a:schemeClr val="accent1"/>
                </a:solidFill>
                <a:latin typeface="微软雅黑" panose="020B0503020204020204" charset="-122"/>
                <a:ea typeface="微软雅黑" panose="020B0503020204020204" charset="-122"/>
              </a:endParaRPr>
            </a:p>
          </p:txBody>
        </p:sp>
        <p:grpSp>
          <p:nvGrpSpPr>
            <p:cNvPr id="56" name="组合 55"/>
            <p:cNvGrpSpPr/>
            <p:nvPr/>
          </p:nvGrpSpPr>
          <p:grpSpPr>
            <a:xfrm>
              <a:off x="7314" y="4433"/>
              <a:ext cx="6635" cy="2403"/>
              <a:chOff x="7314" y="4433"/>
              <a:chExt cx="6635" cy="2403"/>
            </a:xfrm>
          </p:grpSpPr>
          <p:sp>
            <p:nvSpPr>
              <p:cNvPr id="22" name="Oval 16"/>
              <p:cNvSpPr/>
              <p:nvPr/>
            </p:nvSpPr>
            <p:spPr>
              <a:xfrm>
                <a:off x="13513" y="6400"/>
                <a:ext cx="437" cy="437"/>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2400">
                  <a:solidFill>
                    <a:schemeClr val="accent1"/>
                  </a:solidFill>
                  <a:latin typeface="微软雅黑" panose="020B0503020204020204" charset="-122"/>
                  <a:ea typeface="微软雅黑" panose="020B0503020204020204" charset="-122"/>
                </a:endParaRPr>
              </a:p>
            </p:txBody>
          </p:sp>
          <p:sp>
            <p:nvSpPr>
              <p:cNvPr id="24" name="Rectangle 49"/>
              <p:cNvSpPr/>
              <p:nvPr/>
            </p:nvSpPr>
            <p:spPr>
              <a:xfrm>
                <a:off x="7903" y="5101"/>
                <a:ext cx="5706" cy="1210"/>
              </a:xfrm>
              <a:prstGeom prst="rect">
                <a:avLst/>
              </a:prstGeom>
            </p:spPr>
            <p:txBody>
              <a:bodyPr wrap="square">
                <a:spAutoFit/>
              </a:bodyPr>
              <a:p>
                <a:r>
                  <a:rPr sz="1100" dirty="0">
                    <a:solidFill>
                      <a:schemeClr val="accent1"/>
                    </a:solidFill>
                    <a:latin typeface="微软雅黑" panose="020B0503020204020204" charset="-122"/>
                    <a:ea typeface="微软雅黑" panose="020B0503020204020204" charset="-122"/>
                    <a:cs typeface="Open Sans Light" pitchFamily="34" charset="0"/>
                  </a:rPr>
                  <a:t>之前需求中仅仅只是考虑现有内部类的关系，将外部系统隔离在外，并未建立联系，之后在类图中有添加。如登陆模块中与外部短信接口进行联系，同时举报也有响应的外部接口进行联系。</a:t>
                </a:r>
                <a:endParaRPr sz="1100" dirty="0">
                  <a:solidFill>
                    <a:schemeClr val="accent1"/>
                  </a:solidFill>
                  <a:latin typeface="微软雅黑" panose="020B0503020204020204" charset="-122"/>
                  <a:ea typeface="微软雅黑" panose="020B0503020204020204" charset="-122"/>
                  <a:cs typeface="Open Sans Light" pitchFamily="34" charset="0"/>
                </a:endParaRPr>
              </a:p>
            </p:txBody>
          </p:sp>
          <p:sp>
            <p:nvSpPr>
              <p:cNvPr id="38" name="矩形 37"/>
              <p:cNvSpPr/>
              <p:nvPr/>
            </p:nvSpPr>
            <p:spPr>
              <a:xfrm>
                <a:off x="7619" y="4950"/>
                <a:ext cx="6118" cy="1671"/>
              </a:xfrm>
              <a:prstGeom prst="rect">
                <a:avLst/>
              </a:prstGeom>
              <a:noFill/>
              <a:ln w="12700" cmpd="sng">
                <a:solidFill>
                  <a:schemeClr val="bg1"/>
                </a:solidFill>
                <a:miter lim="800000"/>
              </a:ln>
            </p:spPr>
            <p:txBody>
              <a:bodyPr anchor="ctr"/>
              <a:p>
                <a:endParaRPr lang="zh-CN" altLang="en-US">
                  <a:solidFill>
                    <a:schemeClr val="tx1"/>
                  </a:solidFill>
                  <a:latin typeface="微软雅黑" panose="020B0503020204020204" charset="-122"/>
                  <a:ea typeface="微软雅黑" panose="020B0503020204020204" charset="-122"/>
                </a:endParaRPr>
              </a:p>
            </p:txBody>
          </p:sp>
          <p:sp>
            <p:nvSpPr>
              <p:cNvPr id="41" name="文本框 40"/>
              <p:cNvSpPr txBox="1"/>
              <p:nvPr/>
            </p:nvSpPr>
            <p:spPr>
              <a:xfrm>
                <a:off x="7314" y="4433"/>
                <a:ext cx="589" cy="628"/>
              </a:xfrm>
              <a:prstGeom prst="rect">
                <a:avLst/>
              </a:prstGeom>
              <a:noFill/>
            </p:spPr>
            <p:txBody>
              <a:bodyPr wrap="none" rtlCol="0">
                <a:spAutoFit/>
              </a:bodyPr>
              <a:p>
                <a:pPr algn="r">
                  <a:buClrTx/>
                  <a:buSzTx/>
                  <a:buFontTx/>
                </a:pPr>
                <a:r>
                  <a:rPr lang="en-US" altLang="zh-CN" sz="2000" b="1" dirty="0" smtClean="0">
                    <a:solidFill>
                      <a:schemeClr val="accent2"/>
                    </a:solidFill>
                    <a:latin typeface="微软雅黑" panose="020B0503020204020204" charset="-122"/>
                    <a:ea typeface="微软雅黑" panose="020B0503020204020204" charset="-122"/>
                  </a:rPr>
                  <a:t>A</a:t>
                </a:r>
                <a:endParaRPr lang="en-US" altLang="zh-CN" sz="2000" b="1" dirty="0" smtClean="0">
                  <a:solidFill>
                    <a:schemeClr val="accent2"/>
                  </a:solidFill>
                  <a:latin typeface="微软雅黑" panose="020B0503020204020204" charset="-122"/>
                  <a:ea typeface="微软雅黑" panose="020B0503020204020204" charset="-122"/>
                </a:endParaRPr>
              </a:p>
            </p:txBody>
          </p:sp>
        </p:grpSp>
      </p:gr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barn(inVertical)">
                                      <p:cBhvr>
                                        <p:cTn id="7" dur="500"/>
                                        <p:tgtEl>
                                          <p:spTgt spid="42"/>
                                        </p:tgtEl>
                                      </p:cBhvr>
                                    </p:animEffect>
                                  </p:childTnLst>
                                </p:cTn>
                              </p:par>
                            </p:childTnLst>
                          </p:cTn>
                        </p:par>
                        <p:par>
                          <p:cTn id="8" fill="hold">
                            <p:stCondLst>
                              <p:cond delay="500"/>
                            </p:stCondLst>
                            <p:childTnLst>
                              <p:par>
                                <p:cTn id="9" presetID="16" presetClass="entr" presetSubtype="21" fill="hold" nodeType="afterEffect">
                                  <p:stCondLst>
                                    <p:cond delay="0"/>
                                  </p:stCondLst>
                                  <p:childTnLst>
                                    <p:set>
                                      <p:cBhvr>
                                        <p:cTn id="10" dur="1" fill="hold">
                                          <p:stCondLst>
                                            <p:cond delay="0"/>
                                          </p:stCondLst>
                                        </p:cTn>
                                        <p:tgtEl>
                                          <p:spTgt spid="57"/>
                                        </p:tgtEl>
                                        <p:attrNameLst>
                                          <p:attrName>style.visibility</p:attrName>
                                        </p:attrNameLst>
                                      </p:cBhvr>
                                      <p:to>
                                        <p:strVal val="visible"/>
                                      </p:to>
                                    </p:set>
                                    <p:animEffect transition="in" filter="barn(inVertical)">
                                      <p:cBhvr>
                                        <p:cTn id="11" dur="500"/>
                                        <p:tgtEl>
                                          <p:spTgt spid="57"/>
                                        </p:tgtEl>
                                      </p:cBhvr>
                                    </p:animEffect>
                                  </p:childTnLst>
                                </p:cTn>
                              </p:par>
                            </p:childTnLst>
                          </p:cTn>
                        </p:par>
                        <p:par>
                          <p:cTn id="12" fill="hold">
                            <p:stCondLst>
                              <p:cond delay="1000"/>
                            </p:stCondLst>
                            <p:childTnLst>
                              <p:par>
                                <p:cTn id="13" presetID="16" presetClass="entr" presetSubtype="21" fill="hold" nodeType="afterEffect">
                                  <p:stCondLst>
                                    <p:cond delay="0"/>
                                  </p:stCondLst>
                                  <p:childTnLst>
                                    <p:set>
                                      <p:cBhvr>
                                        <p:cTn id="14" dur="1" fill="hold">
                                          <p:stCondLst>
                                            <p:cond delay="0"/>
                                          </p:stCondLst>
                                        </p:cTn>
                                        <p:tgtEl>
                                          <p:spTgt spid="43"/>
                                        </p:tgtEl>
                                        <p:attrNameLst>
                                          <p:attrName>style.visibility</p:attrName>
                                        </p:attrNameLst>
                                      </p:cBhvr>
                                      <p:to>
                                        <p:strVal val="visible"/>
                                      </p:to>
                                    </p:set>
                                    <p:animEffect transition="in" filter="barn(inVertical)">
                                      <p:cBhvr>
                                        <p:cTn id="15" dur="500"/>
                                        <p:tgtEl>
                                          <p:spTgt spid="43"/>
                                        </p:tgtEl>
                                      </p:cBhvr>
                                    </p:animEffect>
                                  </p:childTnLst>
                                </p:cTn>
                              </p:par>
                            </p:childTnLst>
                          </p:cTn>
                        </p:par>
                        <p:par>
                          <p:cTn id="16" fill="hold">
                            <p:stCondLst>
                              <p:cond delay="1500"/>
                            </p:stCondLst>
                            <p:childTnLst>
                              <p:par>
                                <p:cTn id="17" presetID="16" presetClass="entr" presetSubtype="21" fill="hold" nodeType="afterEffect">
                                  <p:stCondLst>
                                    <p:cond delay="0"/>
                                  </p:stCondLst>
                                  <p:childTnLst>
                                    <p:set>
                                      <p:cBhvr>
                                        <p:cTn id="18" dur="1" fill="hold">
                                          <p:stCondLst>
                                            <p:cond delay="0"/>
                                          </p:stCondLst>
                                        </p:cTn>
                                        <p:tgtEl>
                                          <p:spTgt spid="58"/>
                                        </p:tgtEl>
                                        <p:attrNameLst>
                                          <p:attrName>style.visibility</p:attrName>
                                        </p:attrNameLst>
                                      </p:cBhvr>
                                      <p:to>
                                        <p:strVal val="visible"/>
                                      </p:to>
                                    </p:set>
                                    <p:animEffect transition="in" filter="barn(inVertical)">
                                      <p:cBhvr>
                                        <p:cTn id="19"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eform 6"/>
          <p:cNvSpPr/>
          <p:nvPr/>
        </p:nvSpPr>
        <p:spPr bwMode="auto">
          <a:xfrm>
            <a:off x="2087724" y="1113588"/>
            <a:ext cx="1188132" cy="1093963"/>
          </a:xfrm>
          <a:custGeom>
            <a:avLst/>
            <a:gdLst>
              <a:gd name="T0" fmla="*/ 593 w 593"/>
              <a:gd name="T1" fmla="*/ 248 h 546"/>
              <a:gd name="T2" fmla="*/ 295 w 593"/>
              <a:gd name="T3" fmla="*/ 546 h 546"/>
              <a:gd name="T4" fmla="*/ 0 w 593"/>
              <a:gd name="T5" fmla="*/ 248 h 546"/>
              <a:gd name="T6" fmla="*/ 0 w 593"/>
              <a:gd name="T7" fmla="*/ 0 h 546"/>
              <a:gd name="T8" fmla="*/ 295 w 593"/>
              <a:gd name="T9" fmla="*/ 298 h 546"/>
              <a:gd name="T10" fmla="*/ 593 w 593"/>
              <a:gd name="T11" fmla="*/ 0 h 546"/>
              <a:gd name="T12" fmla="*/ 593 w 593"/>
              <a:gd name="T13" fmla="*/ 248 h 546"/>
            </a:gdLst>
            <a:ahLst/>
            <a:cxnLst>
              <a:cxn ang="0">
                <a:pos x="T0" y="T1"/>
              </a:cxn>
              <a:cxn ang="0">
                <a:pos x="T2" y="T3"/>
              </a:cxn>
              <a:cxn ang="0">
                <a:pos x="T4" y="T5"/>
              </a:cxn>
              <a:cxn ang="0">
                <a:pos x="T6" y="T7"/>
              </a:cxn>
              <a:cxn ang="0">
                <a:pos x="T8" y="T9"/>
              </a:cxn>
              <a:cxn ang="0">
                <a:pos x="T10" y="T11"/>
              </a:cxn>
              <a:cxn ang="0">
                <a:pos x="T12" y="T13"/>
              </a:cxn>
            </a:cxnLst>
            <a:rect l="0" t="0" r="r" b="b"/>
            <a:pathLst>
              <a:path w="593" h="546">
                <a:moveTo>
                  <a:pt x="593" y="248"/>
                </a:moveTo>
                <a:lnTo>
                  <a:pt x="295" y="546"/>
                </a:lnTo>
                <a:lnTo>
                  <a:pt x="0" y="248"/>
                </a:lnTo>
                <a:lnTo>
                  <a:pt x="0" y="0"/>
                </a:lnTo>
                <a:lnTo>
                  <a:pt x="295" y="298"/>
                </a:lnTo>
                <a:lnTo>
                  <a:pt x="593" y="0"/>
                </a:lnTo>
                <a:lnTo>
                  <a:pt x="593" y="248"/>
                </a:lnTo>
                <a:close/>
              </a:path>
            </a:pathLst>
          </a:custGeom>
          <a:solidFill>
            <a:schemeClr val="bg1"/>
          </a:solidFill>
          <a:ln>
            <a:noFill/>
          </a:ln>
        </p:spPr>
        <p:txBody>
          <a:bodyPr vert="horz" wrap="square" lIns="68580" tIns="34290" rIns="68580" bIns="34290" numCol="1" anchor="t" anchorCtr="0" compatLnSpc="1"/>
          <a:lstStyle/>
          <a:p>
            <a:endParaRPr lang="zh-CN" altLang="en-US" sz="1015">
              <a:solidFill>
                <a:schemeClr val="accent1"/>
              </a:solidFill>
              <a:latin typeface="微软雅黑" panose="020B0503020204020204" charset="-122"/>
              <a:ea typeface="微软雅黑" panose="020B0503020204020204" charset="-122"/>
            </a:endParaRPr>
          </a:p>
        </p:txBody>
      </p:sp>
      <p:sp>
        <p:nvSpPr>
          <p:cNvPr id="9" name="Freeform 7"/>
          <p:cNvSpPr/>
          <p:nvPr/>
        </p:nvSpPr>
        <p:spPr bwMode="auto">
          <a:xfrm>
            <a:off x="2087724" y="2403812"/>
            <a:ext cx="1188132" cy="1091960"/>
          </a:xfrm>
          <a:custGeom>
            <a:avLst/>
            <a:gdLst>
              <a:gd name="T0" fmla="*/ 593 w 593"/>
              <a:gd name="T1" fmla="*/ 248 h 545"/>
              <a:gd name="T2" fmla="*/ 295 w 593"/>
              <a:gd name="T3" fmla="*/ 545 h 545"/>
              <a:gd name="T4" fmla="*/ 0 w 593"/>
              <a:gd name="T5" fmla="*/ 248 h 545"/>
              <a:gd name="T6" fmla="*/ 0 w 593"/>
              <a:gd name="T7" fmla="*/ 0 h 545"/>
              <a:gd name="T8" fmla="*/ 295 w 593"/>
              <a:gd name="T9" fmla="*/ 297 h 545"/>
              <a:gd name="T10" fmla="*/ 593 w 593"/>
              <a:gd name="T11" fmla="*/ 0 h 545"/>
              <a:gd name="T12" fmla="*/ 593 w 593"/>
              <a:gd name="T13" fmla="*/ 248 h 545"/>
            </a:gdLst>
            <a:ahLst/>
            <a:cxnLst>
              <a:cxn ang="0">
                <a:pos x="T0" y="T1"/>
              </a:cxn>
              <a:cxn ang="0">
                <a:pos x="T2" y="T3"/>
              </a:cxn>
              <a:cxn ang="0">
                <a:pos x="T4" y="T5"/>
              </a:cxn>
              <a:cxn ang="0">
                <a:pos x="T6" y="T7"/>
              </a:cxn>
              <a:cxn ang="0">
                <a:pos x="T8" y="T9"/>
              </a:cxn>
              <a:cxn ang="0">
                <a:pos x="T10" y="T11"/>
              </a:cxn>
              <a:cxn ang="0">
                <a:pos x="T12" y="T13"/>
              </a:cxn>
            </a:cxnLst>
            <a:rect l="0" t="0" r="r" b="b"/>
            <a:pathLst>
              <a:path w="593" h="545">
                <a:moveTo>
                  <a:pt x="593" y="248"/>
                </a:moveTo>
                <a:lnTo>
                  <a:pt x="295" y="545"/>
                </a:lnTo>
                <a:lnTo>
                  <a:pt x="0" y="248"/>
                </a:lnTo>
                <a:lnTo>
                  <a:pt x="0" y="0"/>
                </a:lnTo>
                <a:lnTo>
                  <a:pt x="295" y="297"/>
                </a:lnTo>
                <a:lnTo>
                  <a:pt x="593" y="0"/>
                </a:lnTo>
                <a:lnTo>
                  <a:pt x="593" y="248"/>
                </a:lnTo>
                <a:close/>
              </a:path>
            </a:pathLst>
          </a:custGeom>
          <a:solidFill>
            <a:schemeClr val="tx1"/>
          </a:solidFill>
          <a:ln>
            <a:noFill/>
          </a:ln>
        </p:spPr>
        <p:txBody>
          <a:bodyPr vert="horz" wrap="square" lIns="68580" tIns="34290" rIns="68580" bIns="34290" numCol="1" anchor="t" anchorCtr="0" compatLnSpc="1"/>
          <a:lstStyle/>
          <a:p>
            <a:endParaRPr lang="zh-CN" altLang="en-US" sz="1015">
              <a:solidFill>
                <a:schemeClr val="accent1"/>
              </a:solidFill>
              <a:latin typeface="微软雅黑" panose="020B0503020204020204" charset="-122"/>
              <a:ea typeface="微软雅黑" panose="020B0503020204020204" charset="-122"/>
            </a:endParaRPr>
          </a:p>
        </p:txBody>
      </p:sp>
      <p:sp>
        <p:nvSpPr>
          <p:cNvPr id="10" name="Freeform 8"/>
          <p:cNvSpPr/>
          <p:nvPr/>
        </p:nvSpPr>
        <p:spPr bwMode="auto">
          <a:xfrm>
            <a:off x="2087724" y="3692034"/>
            <a:ext cx="1188132" cy="1093963"/>
          </a:xfrm>
          <a:custGeom>
            <a:avLst/>
            <a:gdLst>
              <a:gd name="T0" fmla="*/ 593 w 593"/>
              <a:gd name="T1" fmla="*/ 248 h 546"/>
              <a:gd name="T2" fmla="*/ 295 w 593"/>
              <a:gd name="T3" fmla="*/ 546 h 546"/>
              <a:gd name="T4" fmla="*/ 0 w 593"/>
              <a:gd name="T5" fmla="*/ 248 h 546"/>
              <a:gd name="T6" fmla="*/ 0 w 593"/>
              <a:gd name="T7" fmla="*/ 0 h 546"/>
              <a:gd name="T8" fmla="*/ 295 w 593"/>
              <a:gd name="T9" fmla="*/ 298 h 546"/>
              <a:gd name="T10" fmla="*/ 593 w 593"/>
              <a:gd name="T11" fmla="*/ 0 h 546"/>
              <a:gd name="T12" fmla="*/ 593 w 593"/>
              <a:gd name="T13" fmla="*/ 248 h 546"/>
            </a:gdLst>
            <a:ahLst/>
            <a:cxnLst>
              <a:cxn ang="0">
                <a:pos x="T0" y="T1"/>
              </a:cxn>
              <a:cxn ang="0">
                <a:pos x="T2" y="T3"/>
              </a:cxn>
              <a:cxn ang="0">
                <a:pos x="T4" y="T5"/>
              </a:cxn>
              <a:cxn ang="0">
                <a:pos x="T6" y="T7"/>
              </a:cxn>
              <a:cxn ang="0">
                <a:pos x="T8" y="T9"/>
              </a:cxn>
              <a:cxn ang="0">
                <a:pos x="T10" y="T11"/>
              </a:cxn>
              <a:cxn ang="0">
                <a:pos x="T12" y="T13"/>
              </a:cxn>
            </a:cxnLst>
            <a:rect l="0" t="0" r="r" b="b"/>
            <a:pathLst>
              <a:path w="593" h="546">
                <a:moveTo>
                  <a:pt x="593" y="248"/>
                </a:moveTo>
                <a:lnTo>
                  <a:pt x="295" y="546"/>
                </a:lnTo>
                <a:lnTo>
                  <a:pt x="0" y="248"/>
                </a:lnTo>
                <a:lnTo>
                  <a:pt x="0" y="0"/>
                </a:lnTo>
                <a:lnTo>
                  <a:pt x="295" y="298"/>
                </a:lnTo>
                <a:lnTo>
                  <a:pt x="593" y="0"/>
                </a:lnTo>
                <a:lnTo>
                  <a:pt x="593" y="248"/>
                </a:lnTo>
                <a:close/>
              </a:path>
            </a:pathLst>
          </a:custGeom>
          <a:solidFill>
            <a:schemeClr val="bg2"/>
          </a:solidFill>
          <a:ln>
            <a:noFill/>
          </a:ln>
        </p:spPr>
        <p:txBody>
          <a:bodyPr vert="horz" wrap="square" lIns="68580" tIns="34290" rIns="68580" bIns="34290" numCol="1" anchor="t" anchorCtr="0" compatLnSpc="1"/>
          <a:lstStyle/>
          <a:p>
            <a:endParaRPr lang="zh-CN" altLang="en-US" sz="1015">
              <a:solidFill>
                <a:schemeClr val="accent1"/>
              </a:solidFill>
              <a:latin typeface="微软雅黑" panose="020B0503020204020204" charset="-122"/>
              <a:ea typeface="微软雅黑" panose="020B0503020204020204" charset="-122"/>
            </a:endParaRPr>
          </a:p>
        </p:txBody>
      </p:sp>
      <p:sp>
        <p:nvSpPr>
          <p:cNvPr id="11" name="Freeform 13"/>
          <p:cNvSpPr/>
          <p:nvPr/>
        </p:nvSpPr>
        <p:spPr bwMode="auto">
          <a:xfrm>
            <a:off x="2424471" y="2409619"/>
            <a:ext cx="514639" cy="324149"/>
          </a:xfrm>
          <a:custGeom>
            <a:avLst/>
            <a:gdLst/>
            <a:ahLst/>
            <a:cxnLst/>
            <a:rect l="l" t="t" r="r" b="b"/>
            <a:pathLst>
              <a:path w="686185" h="432198">
                <a:moveTo>
                  <a:pt x="101600" y="338535"/>
                </a:moveTo>
                <a:lnTo>
                  <a:pt x="101600" y="432198"/>
                </a:lnTo>
                <a:lnTo>
                  <a:pt x="30163" y="432198"/>
                </a:lnTo>
                <a:lnTo>
                  <a:pt x="30163" y="402036"/>
                </a:lnTo>
                <a:close/>
                <a:moveTo>
                  <a:pt x="206375" y="236935"/>
                </a:moveTo>
                <a:lnTo>
                  <a:pt x="206375" y="432198"/>
                </a:lnTo>
                <a:lnTo>
                  <a:pt x="134938" y="432198"/>
                </a:lnTo>
                <a:lnTo>
                  <a:pt x="134938" y="305198"/>
                </a:lnTo>
                <a:close/>
                <a:moveTo>
                  <a:pt x="520700" y="187723"/>
                </a:moveTo>
                <a:lnTo>
                  <a:pt x="520700" y="432198"/>
                </a:lnTo>
                <a:lnTo>
                  <a:pt x="446088" y="432198"/>
                </a:lnTo>
                <a:lnTo>
                  <a:pt x="446088" y="255986"/>
                </a:lnTo>
                <a:close/>
                <a:moveTo>
                  <a:pt x="341313" y="176610"/>
                </a:moveTo>
                <a:lnTo>
                  <a:pt x="363538" y="198835"/>
                </a:lnTo>
                <a:lnTo>
                  <a:pt x="415925" y="255985"/>
                </a:lnTo>
                <a:lnTo>
                  <a:pt x="415925" y="432198"/>
                </a:lnTo>
                <a:lnTo>
                  <a:pt x="363538" y="432198"/>
                </a:lnTo>
                <a:lnTo>
                  <a:pt x="341313" y="432198"/>
                </a:lnTo>
                <a:close/>
                <a:moveTo>
                  <a:pt x="311150" y="140098"/>
                </a:moveTo>
                <a:lnTo>
                  <a:pt x="311150" y="143273"/>
                </a:lnTo>
                <a:lnTo>
                  <a:pt x="311150" y="432198"/>
                </a:lnTo>
                <a:lnTo>
                  <a:pt x="239713" y="432198"/>
                </a:lnTo>
                <a:lnTo>
                  <a:pt x="239713" y="206773"/>
                </a:lnTo>
                <a:close/>
                <a:moveTo>
                  <a:pt x="625475" y="90885"/>
                </a:moveTo>
                <a:lnTo>
                  <a:pt x="625475" y="432198"/>
                </a:lnTo>
                <a:lnTo>
                  <a:pt x="550863" y="432198"/>
                </a:lnTo>
                <a:lnTo>
                  <a:pt x="550863" y="157560"/>
                </a:lnTo>
                <a:close/>
                <a:moveTo>
                  <a:pt x="666509" y="976"/>
                </a:moveTo>
                <a:cubicBezTo>
                  <a:pt x="681486" y="-2777"/>
                  <a:pt x="688975" y="4730"/>
                  <a:pt x="685231" y="15991"/>
                </a:cubicBezTo>
                <a:cubicBezTo>
                  <a:pt x="681486" y="31005"/>
                  <a:pt x="677742" y="49774"/>
                  <a:pt x="673998" y="61034"/>
                </a:cubicBezTo>
                <a:lnTo>
                  <a:pt x="670253" y="64788"/>
                </a:lnTo>
                <a:cubicBezTo>
                  <a:pt x="666509" y="76049"/>
                  <a:pt x="659020" y="79803"/>
                  <a:pt x="651531" y="68542"/>
                </a:cubicBezTo>
                <a:cubicBezTo>
                  <a:pt x="644042" y="64788"/>
                  <a:pt x="640298" y="61034"/>
                  <a:pt x="640298" y="57281"/>
                </a:cubicBezTo>
                <a:cubicBezTo>
                  <a:pt x="640287" y="57291"/>
                  <a:pt x="638821" y="58656"/>
                  <a:pt x="430610" y="252470"/>
                </a:cubicBezTo>
                <a:cubicBezTo>
                  <a:pt x="430599" y="252458"/>
                  <a:pt x="429766" y="251578"/>
                  <a:pt x="363210" y="181151"/>
                </a:cubicBezTo>
                <a:cubicBezTo>
                  <a:pt x="363202" y="181142"/>
                  <a:pt x="362552" y="180444"/>
                  <a:pt x="310787" y="124846"/>
                </a:cubicBezTo>
                <a:cubicBezTo>
                  <a:pt x="310773" y="124860"/>
                  <a:pt x="308720" y="126761"/>
                  <a:pt x="14977" y="398861"/>
                </a:cubicBezTo>
                <a:cubicBezTo>
                  <a:pt x="14973" y="398858"/>
                  <a:pt x="14886" y="398792"/>
                  <a:pt x="13105" y="397454"/>
                </a:cubicBezTo>
                <a:lnTo>
                  <a:pt x="0" y="387600"/>
                </a:lnTo>
                <a:cubicBezTo>
                  <a:pt x="15" y="387586"/>
                  <a:pt x="2181" y="385572"/>
                  <a:pt x="310787" y="98571"/>
                </a:cubicBezTo>
                <a:cubicBezTo>
                  <a:pt x="310796" y="98580"/>
                  <a:pt x="311449" y="99281"/>
                  <a:pt x="363210" y="154875"/>
                </a:cubicBezTo>
                <a:cubicBezTo>
                  <a:pt x="363221" y="154887"/>
                  <a:pt x="364066" y="155781"/>
                  <a:pt x="430610" y="226194"/>
                </a:cubicBezTo>
                <a:cubicBezTo>
                  <a:pt x="430620" y="226185"/>
                  <a:pt x="432012" y="224897"/>
                  <a:pt x="625320" y="46020"/>
                </a:cubicBezTo>
                <a:cubicBezTo>
                  <a:pt x="621576" y="42266"/>
                  <a:pt x="621576" y="38513"/>
                  <a:pt x="617831" y="34759"/>
                </a:cubicBezTo>
                <a:lnTo>
                  <a:pt x="614087" y="31005"/>
                </a:lnTo>
                <a:cubicBezTo>
                  <a:pt x="606598" y="23498"/>
                  <a:pt x="610342" y="15991"/>
                  <a:pt x="621576" y="12237"/>
                </a:cubicBezTo>
                <a:cubicBezTo>
                  <a:pt x="636553" y="8484"/>
                  <a:pt x="655275" y="4730"/>
                  <a:pt x="666509" y="976"/>
                </a:cubicBezTo>
                <a:close/>
              </a:path>
            </a:pathLst>
          </a:custGeom>
          <a:solidFill>
            <a:schemeClr val="tx1"/>
          </a:solidFill>
          <a:ln>
            <a:noFill/>
          </a:ln>
        </p:spPr>
        <p:txBody>
          <a:bodyPr vert="horz" wrap="square" lIns="68580" tIns="34290" rIns="68580" bIns="34290" numCol="1" anchor="t" anchorCtr="0" compatLnSpc="1"/>
          <a:lstStyle/>
          <a:p>
            <a:endParaRPr lang="zh-CN" altLang="en-US" sz="1015">
              <a:solidFill>
                <a:schemeClr val="accent1"/>
              </a:solidFill>
              <a:latin typeface="微软雅黑" panose="020B0503020204020204" charset="-122"/>
              <a:ea typeface="微软雅黑" panose="020B0503020204020204" charset="-122"/>
            </a:endParaRPr>
          </a:p>
        </p:txBody>
      </p:sp>
      <p:sp>
        <p:nvSpPr>
          <p:cNvPr id="12" name="Freeform 20"/>
          <p:cNvSpPr/>
          <p:nvPr/>
        </p:nvSpPr>
        <p:spPr bwMode="auto">
          <a:xfrm>
            <a:off x="2523467" y="1113588"/>
            <a:ext cx="316646" cy="371475"/>
          </a:xfrm>
          <a:custGeom>
            <a:avLst/>
            <a:gdLst/>
            <a:ahLst/>
            <a:cxnLst/>
            <a:rect l="l" t="t" r="r" b="b"/>
            <a:pathLst>
              <a:path w="422194" h="495300">
                <a:moveTo>
                  <a:pt x="221309" y="211137"/>
                </a:moveTo>
                <a:cubicBezTo>
                  <a:pt x="228811" y="211137"/>
                  <a:pt x="236313" y="218615"/>
                  <a:pt x="236313" y="226093"/>
                </a:cubicBezTo>
                <a:cubicBezTo>
                  <a:pt x="236313" y="229832"/>
                  <a:pt x="236313" y="233571"/>
                  <a:pt x="232562" y="237310"/>
                </a:cubicBezTo>
                <a:cubicBezTo>
                  <a:pt x="232562" y="237310"/>
                  <a:pt x="232562" y="237310"/>
                  <a:pt x="243815" y="349480"/>
                </a:cubicBezTo>
                <a:cubicBezTo>
                  <a:pt x="243815" y="349480"/>
                  <a:pt x="243815" y="349480"/>
                  <a:pt x="221309" y="409304"/>
                </a:cubicBezTo>
                <a:cubicBezTo>
                  <a:pt x="221309" y="409304"/>
                  <a:pt x="221309" y="409304"/>
                  <a:pt x="262570" y="304612"/>
                </a:cubicBezTo>
                <a:cubicBezTo>
                  <a:pt x="262570" y="304612"/>
                  <a:pt x="262570" y="304612"/>
                  <a:pt x="300080" y="214876"/>
                </a:cubicBezTo>
                <a:cubicBezTo>
                  <a:pt x="300080" y="214876"/>
                  <a:pt x="300080" y="214876"/>
                  <a:pt x="333838" y="214876"/>
                </a:cubicBezTo>
                <a:cubicBezTo>
                  <a:pt x="352593" y="218615"/>
                  <a:pt x="390103" y="226093"/>
                  <a:pt x="408858" y="270961"/>
                </a:cubicBezTo>
                <a:cubicBezTo>
                  <a:pt x="423862" y="297134"/>
                  <a:pt x="423862" y="409304"/>
                  <a:pt x="420111" y="495300"/>
                </a:cubicBezTo>
                <a:cubicBezTo>
                  <a:pt x="420111" y="495300"/>
                  <a:pt x="420111" y="495300"/>
                  <a:pt x="352593" y="495300"/>
                </a:cubicBezTo>
                <a:cubicBezTo>
                  <a:pt x="352593" y="495300"/>
                  <a:pt x="352593" y="495300"/>
                  <a:pt x="348842" y="330785"/>
                </a:cubicBezTo>
                <a:cubicBezTo>
                  <a:pt x="348842" y="330785"/>
                  <a:pt x="348842" y="329850"/>
                  <a:pt x="347436" y="329383"/>
                </a:cubicBezTo>
                <a:lnTo>
                  <a:pt x="337589" y="330785"/>
                </a:lnTo>
                <a:lnTo>
                  <a:pt x="333838" y="327046"/>
                </a:lnTo>
                <a:cubicBezTo>
                  <a:pt x="333838" y="327046"/>
                  <a:pt x="333838" y="327046"/>
                  <a:pt x="337589" y="495300"/>
                </a:cubicBezTo>
                <a:cubicBezTo>
                  <a:pt x="337589" y="495300"/>
                  <a:pt x="337589" y="495300"/>
                  <a:pt x="213807" y="495300"/>
                </a:cubicBezTo>
                <a:cubicBezTo>
                  <a:pt x="213807" y="495300"/>
                  <a:pt x="213807" y="495300"/>
                  <a:pt x="86273" y="495300"/>
                </a:cubicBezTo>
                <a:cubicBezTo>
                  <a:pt x="86273" y="495300"/>
                  <a:pt x="86273" y="495300"/>
                  <a:pt x="86273" y="330785"/>
                </a:cubicBezTo>
                <a:cubicBezTo>
                  <a:pt x="75050" y="327056"/>
                  <a:pt x="75020" y="330765"/>
                  <a:pt x="75020" y="330785"/>
                </a:cubicBezTo>
                <a:cubicBezTo>
                  <a:pt x="75020" y="330785"/>
                  <a:pt x="75020" y="330785"/>
                  <a:pt x="71269" y="495300"/>
                </a:cubicBezTo>
                <a:cubicBezTo>
                  <a:pt x="71269" y="495300"/>
                  <a:pt x="71269" y="495300"/>
                  <a:pt x="0" y="495300"/>
                </a:cubicBezTo>
                <a:cubicBezTo>
                  <a:pt x="0" y="409304"/>
                  <a:pt x="0" y="297134"/>
                  <a:pt x="11253" y="270961"/>
                </a:cubicBezTo>
                <a:cubicBezTo>
                  <a:pt x="22506" y="233571"/>
                  <a:pt x="56265" y="218615"/>
                  <a:pt x="86273" y="214876"/>
                </a:cubicBezTo>
                <a:cubicBezTo>
                  <a:pt x="86273" y="214876"/>
                  <a:pt x="86273" y="214876"/>
                  <a:pt x="142538" y="214876"/>
                </a:cubicBezTo>
                <a:cubicBezTo>
                  <a:pt x="142538" y="214876"/>
                  <a:pt x="142538" y="214876"/>
                  <a:pt x="180048" y="300873"/>
                </a:cubicBezTo>
                <a:cubicBezTo>
                  <a:pt x="180048" y="300873"/>
                  <a:pt x="180048" y="300873"/>
                  <a:pt x="195052" y="345741"/>
                </a:cubicBezTo>
                <a:cubicBezTo>
                  <a:pt x="195052" y="345741"/>
                  <a:pt x="195052" y="345741"/>
                  <a:pt x="206305" y="237310"/>
                </a:cubicBezTo>
                <a:cubicBezTo>
                  <a:pt x="206305" y="233571"/>
                  <a:pt x="202554" y="229832"/>
                  <a:pt x="202554" y="226093"/>
                </a:cubicBezTo>
                <a:cubicBezTo>
                  <a:pt x="202554" y="222354"/>
                  <a:pt x="206305" y="214876"/>
                  <a:pt x="213807" y="214876"/>
                </a:cubicBezTo>
                <a:cubicBezTo>
                  <a:pt x="213807" y="211137"/>
                  <a:pt x="217558" y="211137"/>
                  <a:pt x="221309" y="211137"/>
                </a:cubicBezTo>
                <a:close/>
                <a:moveTo>
                  <a:pt x="213438" y="0"/>
                </a:moveTo>
                <a:lnTo>
                  <a:pt x="220954" y="0"/>
                </a:lnTo>
                <a:cubicBezTo>
                  <a:pt x="269810" y="0"/>
                  <a:pt x="311150" y="41474"/>
                  <a:pt x="311150" y="90488"/>
                </a:cubicBezTo>
                <a:cubicBezTo>
                  <a:pt x="311150" y="139502"/>
                  <a:pt x="269810" y="180975"/>
                  <a:pt x="220954" y="180975"/>
                </a:cubicBezTo>
                <a:cubicBezTo>
                  <a:pt x="217196" y="180975"/>
                  <a:pt x="213438" y="180975"/>
                  <a:pt x="213438" y="177205"/>
                </a:cubicBezTo>
                <a:cubicBezTo>
                  <a:pt x="164582" y="173435"/>
                  <a:pt x="127000" y="135731"/>
                  <a:pt x="127000" y="90488"/>
                </a:cubicBezTo>
                <a:cubicBezTo>
                  <a:pt x="127000" y="41474"/>
                  <a:pt x="164582" y="3771"/>
                  <a:pt x="213438" y="0"/>
                </a:cubicBezTo>
                <a:close/>
              </a:path>
            </a:pathLst>
          </a:custGeom>
          <a:solidFill>
            <a:schemeClr val="bg1"/>
          </a:solidFill>
          <a:ln>
            <a:noFill/>
          </a:ln>
        </p:spPr>
        <p:txBody>
          <a:bodyPr vert="horz" wrap="square" lIns="68580" tIns="34290" rIns="68580" bIns="34290" numCol="1" anchor="t" anchorCtr="0" compatLnSpc="1"/>
          <a:lstStyle/>
          <a:p>
            <a:endParaRPr lang="zh-CN" altLang="en-US" sz="1015">
              <a:solidFill>
                <a:schemeClr val="accent1"/>
              </a:solidFill>
              <a:latin typeface="微软雅黑" panose="020B0503020204020204" charset="-122"/>
              <a:ea typeface="微软雅黑" panose="020B0503020204020204" charset="-122"/>
            </a:endParaRPr>
          </a:p>
        </p:txBody>
      </p:sp>
      <p:sp>
        <p:nvSpPr>
          <p:cNvPr id="14" name="TextBox 8"/>
          <p:cNvSpPr txBox="1"/>
          <p:nvPr/>
        </p:nvSpPr>
        <p:spPr>
          <a:xfrm>
            <a:off x="3578307" y="1207391"/>
            <a:ext cx="3747999" cy="1049020"/>
          </a:xfrm>
          <a:prstGeom prst="rect">
            <a:avLst/>
          </a:prstGeom>
          <a:noFill/>
        </p:spPr>
        <p:txBody>
          <a:bodyPr wrap="square" rtlCol="0">
            <a:spAutoFit/>
          </a:bodyPr>
          <a:lstStyle/>
          <a:p>
            <a:pPr>
              <a:lnSpc>
                <a:spcPct val="130000"/>
              </a:lnSpc>
            </a:pPr>
            <a:r>
              <a:rPr lang="zh-CN" altLang="en-US" sz="800" dirty="0">
                <a:solidFill>
                  <a:schemeClr val="accent1"/>
                </a:solidFill>
                <a:latin typeface="微软雅黑" panose="020B0503020204020204" charset="-122"/>
                <a:ea typeface="微软雅黑" panose="020B0503020204020204" charset="-122"/>
              </a:rPr>
              <a:t>数据库表</a:t>
            </a:r>
            <a:r>
              <a:rPr lang="en-US" altLang="zh-CN" sz="800" dirty="0">
                <a:solidFill>
                  <a:schemeClr val="accent1"/>
                </a:solidFill>
                <a:latin typeface="微软雅黑" panose="020B0503020204020204" charset="-122"/>
                <a:ea typeface="微软雅黑" panose="020B0503020204020204" charset="-122"/>
              </a:rPr>
              <a:t>sql</a:t>
            </a:r>
            <a:r>
              <a:rPr lang="zh-CN" altLang="en-US" sz="800" dirty="0">
                <a:solidFill>
                  <a:schemeClr val="accent1"/>
                </a:solidFill>
                <a:latin typeface="微软雅黑" panose="020B0503020204020204" charset="-122"/>
                <a:ea typeface="微软雅黑" panose="020B0503020204020204" charset="-122"/>
              </a:rPr>
              <a:t>文件                                        黄筱宇</a:t>
            </a:r>
            <a:r>
              <a:rPr lang="en-US" altLang="zh-CN" sz="800" dirty="0">
                <a:solidFill>
                  <a:schemeClr val="accent1"/>
                </a:solidFill>
                <a:latin typeface="微软雅黑" panose="020B0503020204020204" charset="-122"/>
                <a:ea typeface="微软雅黑" panose="020B0503020204020204" charset="-122"/>
              </a:rPr>
              <a:t>+</a:t>
            </a:r>
            <a:r>
              <a:rPr lang="zh-CN" altLang="en-US" sz="800" dirty="0">
                <a:solidFill>
                  <a:schemeClr val="accent1"/>
                </a:solidFill>
                <a:latin typeface="微软雅黑" panose="020B0503020204020204" charset="-122"/>
                <a:ea typeface="微软雅黑" panose="020B0503020204020204" charset="-122"/>
              </a:rPr>
              <a:t>洪楷滨</a:t>
            </a:r>
            <a:r>
              <a:rPr lang="en-US" altLang="zh-CN" sz="800" dirty="0">
                <a:solidFill>
                  <a:schemeClr val="accent1"/>
                </a:solidFill>
                <a:latin typeface="微软雅黑" panose="020B0503020204020204" charset="-122"/>
                <a:ea typeface="微软雅黑" panose="020B0503020204020204" charset="-122"/>
              </a:rPr>
              <a:t>+</a:t>
            </a:r>
            <a:r>
              <a:rPr lang="zh-CN" altLang="en-US" sz="800" dirty="0">
                <a:solidFill>
                  <a:schemeClr val="accent1"/>
                </a:solidFill>
                <a:latin typeface="微软雅黑" panose="020B0503020204020204" charset="-122"/>
                <a:ea typeface="微软雅黑" panose="020B0503020204020204" charset="-122"/>
              </a:rPr>
              <a:t>李波</a:t>
            </a:r>
            <a:endParaRPr lang="zh-CN" altLang="en-US" sz="800" dirty="0">
              <a:solidFill>
                <a:schemeClr val="accent1"/>
              </a:solidFill>
              <a:latin typeface="微软雅黑" panose="020B0503020204020204" charset="-122"/>
              <a:ea typeface="微软雅黑" panose="020B0503020204020204" charset="-122"/>
            </a:endParaRPr>
          </a:p>
          <a:p>
            <a:pPr>
              <a:lnSpc>
                <a:spcPct val="130000"/>
              </a:lnSpc>
            </a:pPr>
            <a:r>
              <a:rPr lang="zh-CN" altLang="en-US" sz="800" dirty="0">
                <a:solidFill>
                  <a:schemeClr val="accent1"/>
                </a:solidFill>
                <a:latin typeface="微软雅黑" panose="020B0503020204020204" charset="-122"/>
                <a:ea typeface="微软雅黑" panose="020B0503020204020204" charset="-122"/>
              </a:rPr>
              <a:t>数据库答辩</a:t>
            </a:r>
            <a:r>
              <a:rPr lang="en-US" altLang="zh-CN" sz="800" dirty="0">
                <a:solidFill>
                  <a:schemeClr val="accent1"/>
                </a:solidFill>
                <a:latin typeface="微软雅黑" panose="020B0503020204020204" charset="-122"/>
                <a:ea typeface="微软雅黑" panose="020B0503020204020204" charset="-122"/>
              </a:rPr>
              <a:t>PPT                                          </a:t>
            </a:r>
            <a:r>
              <a:rPr lang="zh-CN" altLang="en-US" sz="800" dirty="0">
                <a:solidFill>
                  <a:schemeClr val="accent1"/>
                </a:solidFill>
                <a:latin typeface="微软雅黑" panose="020B0503020204020204" charset="-122"/>
                <a:ea typeface="微软雅黑" panose="020B0503020204020204" charset="-122"/>
              </a:rPr>
              <a:t>黄毅</a:t>
            </a:r>
            <a:endParaRPr lang="zh-CN" altLang="en-US" sz="800" dirty="0">
              <a:solidFill>
                <a:schemeClr val="accent1"/>
              </a:solidFill>
              <a:latin typeface="微软雅黑" panose="020B0503020204020204" charset="-122"/>
              <a:ea typeface="微软雅黑" panose="020B0503020204020204" charset="-122"/>
            </a:endParaRPr>
          </a:p>
          <a:p>
            <a:pPr>
              <a:lnSpc>
                <a:spcPct val="130000"/>
              </a:lnSpc>
            </a:pPr>
            <a:r>
              <a:rPr lang="zh-CN" altLang="en-US" sz="800" dirty="0">
                <a:solidFill>
                  <a:schemeClr val="accent1"/>
                </a:solidFill>
                <a:latin typeface="微软雅黑" panose="020B0503020204020204" charset="-122"/>
                <a:ea typeface="微软雅黑" panose="020B0503020204020204" charset="-122"/>
              </a:rPr>
              <a:t>团队项目的预期开发计划时间及分工安排    林海峰</a:t>
            </a:r>
            <a:r>
              <a:rPr lang="en-US" altLang="zh-CN" sz="800" dirty="0">
                <a:solidFill>
                  <a:schemeClr val="accent1"/>
                </a:solidFill>
                <a:latin typeface="微软雅黑" panose="020B0503020204020204" charset="-122"/>
                <a:ea typeface="微软雅黑" panose="020B0503020204020204" charset="-122"/>
              </a:rPr>
              <a:t>+</a:t>
            </a:r>
            <a:r>
              <a:rPr lang="zh-CN" altLang="en-US" sz="800" dirty="0">
                <a:solidFill>
                  <a:schemeClr val="accent1"/>
                </a:solidFill>
                <a:latin typeface="微软雅黑" panose="020B0503020204020204" charset="-122"/>
                <a:ea typeface="微软雅黑" panose="020B0503020204020204" charset="-122"/>
              </a:rPr>
              <a:t>陈炀</a:t>
            </a:r>
            <a:r>
              <a:rPr lang="en-US" altLang="zh-CN" sz="800" dirty="0">
                <a:solidFill>
                  <a:schemeClr val="accent1"/>
                </a:solidFill>
                <a:latin typeface="微软雅黑" panose="020B0503020204020204" charset="-122"/>
                <a:ea typeface="微软雅黑" panose="020B0503020204020204" charset="-122"/>
              </a:rPr>
              <a:t>+</a:t>
            </a:r>
            <a:r>
              <a:rPr lang="zh-CN" altLang="en-US" sz="800" dirty="0">
                <a:solidFill>
                  <a:schemeClr val="accent1"/>
                </a:solidFill>
                <a:latin typeface="微软雅黑" panose="020B0503020204020204" charset="-122"/>
                <a:ea typeface="微软雅黑" panose="020B0503020204020204" charset="-122"/>
              </a:rPr>
              <a:t>洪楷滨</a:t>
            </a:r>
            <a:endParaRPr lang="zh-CN" altLang="en-US" sz="800" dirty="0">
              <a:solidFill>
                <a:schemeClr val="accent1"/>
              </a:solidFill>
              <a:latin typeface="微软雅黑" panose="020B0503020204020204" charset="-122"/>
              <a:ea typeface="微软雅黑" panose="020B0503020204020204" charset="-122"/>
            </a:endParaRPr>
          </a:p>
          <a:p>
            <a:pPr>
              <a:lnSpc>
                <a:spcPct val="130000"/>
              </a:lnSpc>
            </a:pPr>
            <a:r>
              <a:rPr lang="zh-CN" altLang="en-US" sz="800" dirty="0">
                <a:solidFill>
                  <a:schemeClr val="accent1"/>
                </a:solidFill>
                <a:latin typeface="微软雅黑" panose="020B0503020204020204" charset="-122"/>
                <a:ea typeface="微软雅黑" panose="020B0503020204020204" charset="-122"/>
              </a:rPr>
              <a:t>项目开发技术及版本约束                            陈炀</a:t>
            </a:r>
            <a:endParaRPr lang="zh-CN" altLang="en-US" sz="800" dirty="0">
              <a:solidFill>
                <a:schemeClr val="accent1"/>
              </a:solidFill>
              <a:latin typeface="微软雅黑" panose="020B0503020204020204" charset="-122"/>
              <a:ea typeface="微软雅黑" panose="020B0503020204020204" charset="-122"/>
            </a:endParaRPr>
          </a:p>
          <a:p>
            <a:pPr>
              <a:lnSpc>
                <a:spcPct val="130000"/>
              </a:lnSpc>
            </a:pPr>
            <a:r>
              <a:rPr lang="zh-CN" altLang="en-US" sz="800" dirty="0">
                <a:solidFill>
                  <a:schemeClr val="accent1"/>
                </a:solidFill>
                <a:latin typeface="微软雅黑" panose="020B0503020204020204" charset="-122"/>
                <a:ea typeface="微软雅黑" panose="020B0503020204020204" charset="-122"/>
              </a:rPr>
              <a:t>评审表制作                                                林露</a:t>
            </a:r>
            <a:endParaRPr lang="zh-CN" altLang="en-US" sz="800" dirty="0">
              <a:solidFill>
                <a:schemeClr val="accent1"/>
              </a:solidFill>
              <a:latin typeface="微软雅黑" panose="020B0503020204020204" charset="-122"/>
              <a:ea typeface="微软雅黑" panose="020B0503020204020204" charset="-122"/>
            </a:endParaRPr>
          </a:p>
          <a:p>
            <a:pPr>
              <a:lnSpc>
                <a:spcPct val="130000"/>
              </a:lnSpc>
            </a:pPr>
            <a:r>
              <a:rPr lang="zh-CN" altLang="en-US" sz="800" dirty="0">
                <a:solidFill>
                  <a:schemeClr val="accent1"/>
                </a:solidFill>
                <a:latin typeface="微软雅黑" panose="020B0503020204020204" charset="-122"/>
                <a:ea typeface="微软雅黑" panose="020B0503020204020204" charset="-122"/>
              </a:rPr>
              <a:t>随笔                                                          陈如滨</a:t>
            </a:r>
            <a:endParaRPr lang="zh-CN" altLang="en-US" sz="800" dirty="0">
              <a:solidFill>
                <a:schemeClr val="accent1"/>
              </a:solidFill>
              <a:latin typeface="微软雅黑" panose="020B0503020204020204" charset="-122"/>
              <a:ea typeface="微软雅黑" panose="020B0503020204020204" charset="-122"/>
            </a:endParaRPr>
          </a:p>
        </p:txBody>
      </p:sp>
      <p:sp>
        <p:nvSpPr>
          <p:cNvPr id="15" name="TextBox 9"/>
          <p:cNvSpPr txBox="1"/>
          <p:nvPr/>
        </p:nvSpPr>
        <p:spPr>
          <a:xfrm>
            <a:off x="3569399" y="906863"/>
            <a:ext cx="1330707" cy="346075"/>
          </a:xfrm>
          <a:prstGeom prst="rect">
            <a:avLst/>
          </a:prstGeom>
          <a:noFill/>
        </p:spPr>
        <p:txBody>
          <a:bodyPr wrap="square" tIns="0" bIns="0" rtlCol="0" anchor="t">
            <a:spAutoFit/>
          </a:bodyPr>
          <a:lstStyle/>
          <a:p>
            <a:pPr>
              <a:lnSpc>
                <a:spcPct val="150000"/>
              </a:lnSpc>
            </a:pPr>
            <a:r>
              <a:rPr lang="zh-CN" altLang="en-US" sz="1500" dirty="0">
                <a:solidFill>
                  <a:schemeClr val="bg1"/>
                </a:solidFill>
                <a:latin typeface="微软雅黑" panose="020B0503020204020204" charset="-122"/>
                <a:ea typeface="微软雅黑" panose="020B0503020204020204" charset="-122"/>
                <a:cs typeface="华文黑体" pitchFamily="2" charset="-122"/>
              </a:rPr>
              <a:t>设计工作</a:t>
            </a:r>
            <a:endParaRPr lang="zh-CN" altLang="en-US" sz="1500" dirty="0">
              <a:solidFill>
                <a:schemeClr val="bg1"/>
              </a:solidFill>
              <a:latin typeface="微软雅黑" panose="020B0503020204020204" charset="-122"/>
              <a:ea typeface="微软雅黑" panose="020B0503020204020204" charset="-122"/>
              <a:cs typeface="华文黑体" pitchFamily="2" charset="-122"/>
            </a:endParaRPr>
          </a:p>
        </p:txBody>
      </p:sp>
      <p:sp>
        <p:nvSpPr>
          <p:cNvPr id="16" name="TextBox 10"/>
          <p:cNvSpPr txBox="1"/>
          <p:nvPr/>
        </p:nvSpPr>
        <p:spPr>
          <a:xfrm>
            <a:off x="3578307" y="2553354"/>
            <a:ext cx="3747999" cy="889635"/>
          </a:xfrm>
          <a:prstGeom prst="rect">
            <a:avLst/>
          </a:prstGeom>
          <a:noFill/>
        </p:spPr>
        <p:txBody>
          <a:bodyPr wrap="square" rtlCol="0">
            <a:spAutoFit/>
          </a:bodyPr>
          <a:lstStyle/>
          <a:p>
            <a:pPr algn="l">
              <a:lnSpc>
                <a:spcPct val="130000"/>
              </a:lnSpc>
              <a:buClrTx/>
              <a:buSzTx/>
              <a:buFontTx/>
            </a:pPr>
            <a:r>
              <a:rPr lang="zh-CN" altLang="en-US" sz="800" dirty="0">
                <a:solidFill>
                  <a:schemeClr val="accent1"/>
                </a:solidFill>
                <a:latin typeface="微软雅黑" panose="020B0503020204020204" charset="-122"/>
                <a:ea typeface="微软雅黑" panose="020B0503020204020204" charset="-122"/>
              </a:rPr>
              <a:t>原型修改完善                                            李波</a:t>
            </a:r>
            <a:endParaRPr lang="zh-CN" altLang="en-US" sz="800" dirty="0">
              <a:solidFill>
                <a:schemeClr val="accent1"/>
              </a:solidFill>
              <a:latin typeface="微软雅黑" panose="020B0503020204020204" charset="-122"/>
              <a:ea typeface="微软雅黑" panose="020B0503020204020204" charset="-122"/>
            </a:endParaRPr>
          </a:p>
          <a:p>
            <a:pPr algn="l">
              <a:lnSpc>
                <a:spcPct val="130000"/>
              </a:lnSpc>
              <a:buClrTx/>
              <a:buSzTx/>
              <a:buFontTx/>
            </a:pPr>
            <a:r>
              <a:rPr lang="zh-CN" altLang="en-US" sz="800" dirty="0">
                <a:solidFill>
                  <a:schemeClr val="accent1"/>
                </a:solidFill>
                <a:latin typeface="微软雅黑" panose="020B0503020204020204" charset="-122"/>
                <a:ea typeface="微软雅黑" panose="020B0503020204020204" charset="-122"/>
              </a:rPr>
              <a:t>数据流图增加文字描述                               李波</a:t>
            </a:r>
            <a:endParaRPr lang="zh-CN" altLang="en-US" sz="800" dirty="0">
              <a:solidFill>
                <a:schemeClr val="accent1"/>
              </a:solidFill>
              <a:latin typeface="微软雅黑" panose="020B0503020204020204" charset="-122"/>
              <a:ea typeface="微软雅黑" panose="020B0503020204020204" charset="-122"/>
            </a:endParaRPr>
          </a:p>
          <a:p>
            <a:pPr algn="l">
              <a:lnSpc>
                <a:spcPct val="130000"/>
              </a:lnSpc>
              <a:buClrTx/>
              <a:buSzTx/>
              <a:buFontTx/>
            </a:pPr>
            <a:r>
              <a:rPr lang="zh-CN" altLang="en-US" sz="800" dirty="0">
                <a:solidFill>
                  <a:schemeClr val="accent1"/>
                </a:solidFill>
                <a:latin typeface="微软雅黑" panose="020B0503020204020204" charset="-122"/>
                <a:ea typeface="微软雅黑" panose="020B0503020204020204" charset="-122"/>
              </a:rPr>
              <a:t>根据设计的E-R视图增加文字描述               林露</a:t>
            </a:r>
            <a:endParaRPr lang="zh-CN" altLang="en-US" sz="800" dirty="0">
              <a:solidFill>
                <a:schemeClr val="accent1"/>
              </a:solidFill>
              <a:latin typeface="微软雅黑" panose="020B0503020204020204" charset="-122"/>
              <a:ea typeface="微软雅黑" panose="020B0503020204020204" charset="-122"/>
            </a:endParaRPr>
          </a:p>
          <a:p>
            <a:pPr algn="l">
              <a:lnSpc>
                <a:spcPct val="130000"/>
              </a:lnSpc>
              <a:buClrTx/>
              <a:buSzTx/>
              <a:buFontTx/>
            </a:pPr>
            <a:r>
              <a:rPr lang="zh-CN" altLang="en-US" sz="800" dirty="0">
                <a:solidFill>
                  <a:schemeClr val="accent1"/>
                </a:solidFill>
                <a:latin typeface="微软雅黑" panose="020B0503020204020204" charset="-122"/>
                <a:ea typeface="微软雅黑" panose="020B0503020204020204" charset="-122"/>
              </a:rPr>
              <a:t>数据库设计文档引言                                  陈如滨</a:t>
            </a:r>
            <a:endParaRPr lang="zh-CN" altLang="en-US" sz="800" dirty="0">
              <a:solidFill>
                <a:schemeClr val="accent1"/>
              </a:solidFill>
              <a:latin typeface="微软雅黑" panose="020B0503020204020204" charset="-122"/>
              <a:ea typeface="微软雅黑" panose="020B0503020204020204" charset="-122"/>
            </a:endParaRPr>
          </a:p>
          <a:p>
            <a:pPr algn="l">
              <a:lnSpc>
                <a:spcPct val="130000"/>
              </a:lnSpc>
              <a:buClrTx/>
              <a:buSzTx/>
              <a:buFontTx/>
            </a:pPr>
            <a:r>
              <a:rPr lang="zh-CN" altLang="en-US" sz="800" dirty="0">
                <a:solidFill>
                  <a:schemeClr val="accent1"/>
                </a:solidFill>
                <a:latin typeface="微软雅黑" panose="020B0503020204020204" charset="-122"/>
                <a:ea typeface="微软雅黑" panose="020B0503020204020204" charset="-122"/>
              </a:rPr>
              <a:t>类图修改完善                                            黄毅</a:t>
            </a:r>
            <a:endParaRPr lang="zh-CN" altLang="en-US" sz="800" dirty="0">
              <a:solidFill>
                <a:schemeClr val="accent1"/>
              </a:solidFill>
              <a:latin typeface="微软雅黑" panose="020B0503020204020204" charset="-122"/>
              <a:ea typeface="微软雅黑" panose="020B0503020204020204" charset="-122"/>
            </a:endParaRPr>
          </a:p>
        </p:txBody>
      </p:sp>
      <p:sp>
        <p:nvSpPr>
          <p:cNvPr id="17" name="TextBox 11"/>
          <p:cNvSpPr txBox="1"/>
          <p:nvPr/>
        </p:nvSpPr>
        <p:spPr>
          <a:xfrm>
            <a:off x="3578289" y="2207105"/>
            <a:ext cx="1330707" cy="346075"/>
          </a:xfrm>
          <a:prstGeom prst="rect">
            <a:avLst/>
          </a:prstGeom>
          <a:noFill/>
        </p:spPr>
        <p:txBody>
          <a:bodyPr wrap="square" tIns="0" bIns="0" rtlCol="0" anchor="t">
            <a:spAutoFit/>
          </a:bodyPr>
          <a:lstStyle/>
          <a:p>
            <a:pPr>
              <a:lnSpc>
                <a:spcPct val="150000"/>
              </a:lnSpc>
            </a:pPr>
            <a:r>
              <a:rPr lang="zh-CN" altLang="en-US" sz="1500" dirty="0">
                <a:latin typeface="微软雅黑" panose="020B0503020204020204" charset="-122"/>
                <a:ea typeface="微软雅黑" panose="020B0503020204020204" charset="-122"/>
                <a:cs typeface="华文黑体" pitchFamily="2" charset="-122"/>
              </a:rPr>
              <a:t>完善工作</a:t>
            </a:r>
            <a:endParaRPr lang="zh-CN" altLang="en-US" sz="1500" dirty="0">
              <a:latin typeface="微软雅黑" panose="020B0503020204020204" charset="-122"/>
              <a:ea typeface="微软雅黑" panose="020B0503020204020204" charset="-122"/>
              <a:cs typeface="华文黑体" pitchFamily="2" charset="-122"/>
            </a:endParaRPr>
          </a:p>
        </p:txBody>
      </p:sp>
      <p:sp>
        <p:nvSpPr>
          <p:cNvPr id="18" name="TextBox 12"/>
          <p:cNvSpPr txBox="1"/>
          <p:nvPr/>
        </p:nvSpPr>
        <p:spPr>
          <a:xfrm>
            <a:off x="3569417" y="3777139"/>
            <a:ext cx="3747999" cy="1049020"/>
          </a:xfrm>
          <a:prstGeom prst="rect">
            <a:avLst/>
          </a:prstGeom>
          <a:noFill/>
        </p:spPr>
        <p:txBody>
          <a:bodyPr wrap="square" rtlCol="0">
            <a:spAutoFit/>
          </a:bodyPr>
          <a:lstStyle/>
          <a:p>
            <a:pPr algn="l">
              <a:lnSpc>
                <a:spcPct val="130000"/>
              </a:lnSpc>
              <a:buClrTx/>
              <a:buSzTx/>
              <a:buFontTx/>
            </a:pPr>
            <a:r>
              <a:rPr lang="zh-CN" altLang="en-US" sz="800" dirty="0">
                <a:solidFill>
                  <a:schemeClr val="accent1"/>
                </a:solidFill>
                <a:latin typeface="微软雅黑" panose="020B0503020204020204" charset="-122"/>
                <a:ea typeface="微软雅黑" panose="020B0503020204020204" charset="-122"/>
              </a:rPr>
              <a:t>原型复审                                                   洪楷滨</a:t>
            </a:r>
            <a:endParaRPr lang="zh-CN" altLang="en-US" sz="800" dirty="0">
              <a:solidFill>
                <a:schemeClr val="accent1"/>
              </a:solidFill>
              <a:latin typeface="微软雅黑" panose="020B0503020204020204" charset="-122"/>
              <a:ea typeface="微软雅黑" panose="020B0503020204020204" charset="-122"/>
            </a:endParaRPr>
          </a:p>
          <a:p>
            <a:pPr algn="l">
              <a:lnSpc>
                <a:spcPct val="130000"/>
              </a:lnSpc>
              <a:buClrTx/>
              <a:buSzTx/>
              <a:buFontTx/>
            </a:pPr>
            <a:r>
              <a:rPr lang="zh-CN" altLang="en-US" sz="800" dirty="0">
                <a:solidFill>
                  <a:schemeClr val="accent1"/>
                </a:solidFill>
                <a:latin typeface="微软雅黑" panose="020B0503020204020204" charset="-122"/>
                <a:ea typeface="微软雅黑" panose="020B0503020204020204" charset="-122"/>
              </a:rPr>
              <a:t>类图复审                                                   李波</a:t>
            </a:r>
            <a:endParaRPr lang="zh-CN" altLang="en-US" sz="800" dirty="0">
              <a:solidFill>
                <a:schemeClr val="accent1"/>
              </a:solidFill>
              <a:latin typeface="微软雅黑" panose="020B0503020204020204" charset="-122"/>
              <a:ea typeface="微软雅黑" panose="020B0503020204020204" charset="-122"/>
            </a:endParaRPr>
          </a:p>
          <a:p>
            <a:pPr algn="l">
              <a:lnSpc>
                <a:spcPct val="130000"/>
              </a:lnSpc>
              <a:buClrTx/>
              <a:buSzTx/>
              <a:buFontTx/>
            </a:pPr>
            <a:r>
              <a:rPr lang="zh-CN" altLang="en-US" sz="800" dirty="0">
                <a:solidFill>
                  <a:schemeClr val="accent1"/>
                </a:solidFill>
                <a:latin typeface="微软雅黑" panose="020B0503020204020204" charset="-122"/>
                <a:ea typeface="微软雅黑" panose="020B0503020204020204" charset="-122"/>
              </a:rPr>
              <a:t>sql文件复审                                              陈炀+黄毅</a:t>
            </a:r>
            <a:endParaRPr lang="zh-CN" altLang="en-US" sz="800" dirty="0">
              <a:solidFill>
                <a:schemeClr val="accent1"/>
              </a:solidFill>
              <a:latin typeface="微软雅黑" panose="020B0503020204020204" charset="-122"/>
              <a:ea typeface="微软雅黑" panose="020B0503020204020204" charset="-122"/>
            </a:endParaRPr>
          </a:p>
          <a:p>
            <a:pPr algn="l">
              <a:lnSpc>
                <a:spcPct val="130000"/>
              </a:lnSpc>
              <a:buClrTx/>
              <a:buSzTx/>
              <a:buFontTx/>
            </a:pPr>
            <a:r>
              <a:rPr lang="zh-CN" altLang="en-US" sz="800" dirty="0">
                <a:solidFill>
                  <a:schemeClr val="accent1"/>
                </a:solidFill>
                <a:latin typeface="微软雅黑" panose="020B0503020204020204" charset="-122"/>
                <a:ea typeface="微软雅黑" panose="020B0503020204020204" charset="-122"/>
              </a:rPr>
              <a:t>数据库设计文档整合复审                           陈如滨+林露</a:t>
            </a:r>
            <a:endParaRPr lang="zh-CN" altLang="en-US" sz="800" dirty="0">
              <a:solidFill>
                <a:schemeClr val="accent1"/>
              </a:solidFill>
              <a:latin typeface="微软雅黑" panose="020B0503020204020204" charset="-122"/>
              <a:ea typeface="微软雅黑" panose="020B0503020204020204" charset="-122"/>
            </a:endParaRPr>
          </a:p>
          <a:p>
            <a:pPr algn="l">
              <a:lnSpc>
                <a:spcPct val="130000"/>
              </a:lnSpc>
              <a:buClrTx/>
              <a:buSzTx/>
              <a:buFontTx/>
            </a:pPr>
            <a:r>
              <a:rPr lang="zh-CN" altLang="en-US" sz="800" dirty="0">
                <a:solidFill>
                  <a:schemeClr val="accent1"/>
                </a:solidFill>
                <a:latin typeface="微软雅黑" panose="020B0503020204020204" charset="-122"/>
                <a:ea typeface="微软雅黑" panose="020B0503020204020204" charset="-122"/>
              </a:rPr>
              <a:t>系统设计文档复审                                     黄筱宇</a:t>
            </a:r>
            <a:endParaRPr lang="zh-CN" altLang="en-US" sz="800" dirty="0">
              <a:solidFill>
                <a:schemeClr val="accent1"/>
              </a:solidFill>
              <a:latin typeface="微软雅黑" panose="020B0503020204020204" charset="-122"/>
              <a:ea typeface="微软雅黑" panose="020B0503020204020204" charset="-122"/>
            </a:endParaRPr>
          </a:p>
          <a:p>
            <a:pPr algn="l">
              <a:lnSpc>
                <a:spcPct val="130000"/>
              </a:lnSpc>
              <a:buClrTx/>
              <a:buSzTx/>
              <a:buFontTx/>
            </a:pPr>
            <a:r>
              <a:rPr lang="zh-CN" altLang="en-US" sz="800" dirty="0">
                <a:solidFill>
                  <a:schemeClr val="accent1"/>
                </a:solidFill>
                <a:latin typeface="微软雅黑" panose="020B0503020204020204" charset="-122"/>
                <a:ea typeface="微软雅黑" panose="020B0503020204020204" charset="-122"/>
              </a:rPr>
              <a:t>PPT复审以及答辩                                      林海峰</a:t>
            </a:r>
            <a:endParaRPr lang="zh-CN" altLang="en-US" sz="800" dirty="0">
              <a:solidFill>
                <a:schemeClr val="accent1"/>
              </a:solidFill>
              <a:latin typeface="微软雅黑" panose="020B0503020204020204" charset="-122"/>
              <a:ea typeface="微软雅黑" panose="020B0503020204020204" charset="-122"/>
            </a:endParaRPr>
          </a:p>
        </p:txBody>
      </p:sp>
      <p:sp>
        <p:nvSpPr>
          <p:cNvPr id="19" name="TextBox 13"/>
          <p:cNvSpPr txBox="1"/>
          <p:nvPr/>
        </p:nvSpPr>
        <p:spPr>
          <a:xfrm>
            <a:off x="3578289" y="3496295"/>
            <a:ext cx="1330707" cy="346075"/>
          </a:xfrm>
          <a:prstGeom prst="rect">
            <a:avLst/>
          </a:prstGeom>
          <a:noFill/>
        </p:spPr>
        <p:txBody>
          <a:bodyPr wrap="square" tIns="0" bIns="0" rtlCol="0" anchor="t">
            <a:spAutoFit/>
          </a:bodyPr>
          <a:lstStyle/>
          <a:p>
            <a:pPr>
              <a:lnSpc>
                <a:spcPct val="150000"/>
              </a:lnSpc>
            </a:pPr>
            <a:r>
              <a:rPr lang="zh-CN" altLang="en-US" sz="1500" dirty="0">
                <a:solidFill>
                  <a:schemeClr val="bg2"/>
                </a:solidFill>
                <a:latin typeface="微软雅黑" panose="020B0503020204020204" charset="-122"/>
                <a:ea typeface="微软雅黑" panose="020B0503020204020204" charset="-122"/>
                <a:cs typeface="华文黑体" pitchFamily="2" charset="-122"/>
              </a:rPr>
              <a:t>复审工作</a:t>
            </a:r>
            <a:endParaRPr lang="zh-CN" altLang="en-US" sz="1500" dirty="0">
              <a:solidFill>
                <a:schemeClr val="bg2"/>
              </a:solidFill>
              <a:latin typeface="微软雅黑" panose="020B0503020204020204" charset="-122"/>
              <a:ea typeface="微软雅黑" panose="020B0503020204020204" charset="-122"/>
              <a:cs typeface="华文黑体" pitchFamily="2" charset="-122"/>
            </a:endParaRPr>
          </a:p>
        </p:txBody>
      </p:sp>
      <p:cxnSp>
        <p:nvCxnSpPr>
          <p:cNvPr id="20" name="直接箭头连接符 19"/>
          <p:cNvCxnSpPr>
            <a:stCxn id="8" idx="1"/>
          </p:cNvCxnSpPr>
          <p:nvPr/>
        </p:nvCxnSpPr>
        <p:spPr>
          <a:xfrm>
            <a:off x="2678785" y="2207551"/>
            <a:ext cx="4539509" cy="0"/>
          </a:xfrm>
          <a:prstGeom prst="straightConnector1">
            <a:avLst/>
          </a:prstGeom>
          <a:ln>
            <a:solidFill>
              <a:schemeClr val="bg1"/>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a:stCxn id="9" idx="1"/>
          </p:cNvCxnSpPr>
          <p:nvPr/>
        </p:nvCxnSpPr>
        <p:spPr>
          <a:xfrm>
            <a:off x="2678785" y="3495772"/>
            <a:ext cx="4539509" cy="0"/>
          </a:xfrm>
          <a:prstGeom prst="straightConnector1">
            <a:avLst/>
          </a:prstGeom>
          <a:ln>
            <a:solidFill>
              <a:schemeClr val="tx1"/>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a:stCxn id="10" idx="1"/>
          </p:cNvCxnSpPr>
          <p:nvPr/>
        </p:nvCxnSpPr>
        <p:spPr>
          <a:xfrm>
            <a:off x="2678785" y="4785996"/>
            <a:ext cx="4539509" cy="0"/>
          </a:xfrm>
          <a:prstGeom prst="straightConnector1">
            <a:avLst/>
          </a:prstGeom>
          <a:ln>
            <a:solidFill>
              <a:schemeClr val="bg2"/>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 name="Text Placeholder 8"/>
          <p:cNvSpPr txBox="1"/>
          <p:nvPr/>
        </p:nvSpPr>
        <p:spPr>
          <a:xfrm>
            <a:off x="4932040" y="411510"/>
            <a:ext cx="3495354" cy="457200"/>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r">
              <a:buNone/>
            </a:pPr>
            <a:r>
              <a:rPr lang="zh-CN" altLang="en-US" sz="2800" dirty="0" smtClean="0">
                <a:latin typeface="微软雅黑" panose="020B0503020204020204" charset="-122"/>
                <a:ea typeface="微软雅黑" panose="020B0503020204020204" charset="-122"/>
              </a:rPr>
              <a:t>本次团队合作分工</a:t>
            </a:r>
            <a:endParaRPr lang="zh-CN" altLang="en-US" sz="2800" dirty="0" smtClean="0">
              <a:latin typeface="微软雅黑" panose="020B0503020204020204" charset="-122"/>
              <a:ea typeface="微软雅黑" panose="020B0503020204020204" charset="-122"/>
            </a:endParaRPr>
          </a:p>
        </p:txBody>
      </p:sp>
      <p:cxnSp>
        <p:nvCxnSpPr>
          <p:cNvPr id="3" name="Straight Connector 12"/>
          <p:cNvCxnSpPr/>
          <p:nvPr/>
        </p:nvCxnSpPr>
        <p:spPr>
          <a:xfrm>
            <a:off x="8426947" y="411371"/>
            <a:ext cx="0" cy="53949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KSO_Shape"/>
          <p:cNvSpPr/>
          <p:nvPr/>
        </p:nvSpPr>
        <p:spPr bwMode="auto">
          <a:xfrm>
            <a:off x="2453909" y="3651926"/>
            <a:ext cx="455596" cy="455596"/>
          </a:xfrm>
          <a:custGeom>
            <a:avLst/>
            <a:gdLst>
              <a:gd name="T0" fmla="*/ 1159904 w 2208213"/>
              <a:gd name="T1" fmla="*/ 523327 h 2209801"/>
              <a:gd name="T2" fmla="*/ 1199134 w 2208213"/>
              <a:gd name="T3" fmla="*/ 565478 h 2209801"/>
              <a:gd name="T4" fmla="*/ 1206816 w 2208213"/>
              <a:gd name="T5" fmla="*/ 627336 h 2209801"/>
              <a:gd name="T6" fmla="*/ 1183496 w 2208213"/>
              <a:gd name="T7" fmla="*/ 668666 h 2209801"/>
              <a:gd name="T8" fmla="*/ 954421 w 2208213"/>
              <a:gd name="T9" fmla="*/ 947300 h 2209801"/>
              <a:gd name="T10" fmla="*/ 901747 w 2208213"/>
              <a:gd name="T11" fmla="*/ 1002588 h 2209801"/>
              <a:gd name="T12" fmla="*/ 871569 w 2208213"/>
              <a:gd name="T13" fmla="*/ 1378936 h 2209801"/>
              <a:gd name="T14" fmla="*/ 822461 w 2208213"/>
              <a:gd name="T15" fmla="*/ 1396179 h 2209801"/>
              <a:gd name="T16" fmla="*/ 784602 w 2208213"/>
              <a:gd name="T17" fmla="*/ 1361418 h 2209801"/>
              <a:gd name="T18" fmla="*/ 740982 w 2208213"/>
              <a:gd name="T19" fmla="*/ 986166 h 2209801"/>
              <a:gd name="T20" fmla="*/ 701476 w 2208213"/>
              <a:gd name="T21" fmla="*/ 923487 h 2209801"/>
              <a:gd name="T22" fmla="*/ 699830 w 2208213"/>
              <a:gd name="T23" fmla="*/ 851775 h 2209801"/>
              <a:gd name="T24" fmla="*/ 735769 w 2208213"/>
              <a:gd name="T25" fmla="*/ 788002 h 2209801"/>
              <a:gd name="T26" fmla="*/ 801886 w 2208213"/>
              <a:gd name="T27" fmla="*/ 751873 h 2209801"/>
              <a:gd name="T28" fmla="*/ 1066626 w 2208213"/>
              <a:gd name="T29" fmla="*/ 521138 h 2209801"/>
              <a:gd name="T30" fmla="*/ 533853 w 2208213"/>
              <a:gd name="T31" fmla="*/ 676984 h 2209801"/>
              <a:gd name="T32" fmla="*/ 283900 w 2208213"/>
              <a:gd name="T33" fmla="*/ 652063 h 2209801"/>
              <a:gd name="T34" fmla="*/ 235717 w 2208213"/>
              <a:gd name="T35" fmla="*/ 799950 h 2209801"/>
              <a:gd name="T36" fmla="*/ 219838 w 2208213"/>
              <a:gd name="T37" fmla="*/ 953315 h 2209801"/>
              <a:gd name="T38" fmla="*/ 235990 w 2208213"/>
              <a:gd name="T39" fmla="*/ 1107228 h 2209801"/>
              <a:gd name="T40" fmla="*/ 284722 w 2208213"/>
              <a:gd name="T41" fmla="*/ 1255389 h 2209801"/>
              <a:gd name="T42" fmla="*/ 365484 w 2208213"/>
              <a:gd name="T43" fmla="*/ 1392049 h 2209801"/>
              <a:gd name="T44" fmla="*/ 469517 w 2208213"/>
              <a:gd name="T45" fmla="*/ 1504060 h 2209801"/>
              <a:gd name="T46" fmla="*/ 671834 w 2208213"/>
              <a:gd name="T47" fmla="*/ 1628669 h 2209801"/>
              <a:gd name="T48" fmla="*/ 922061 w 2208213"/>
              <a:gd name="T49" fmla="*/ 1683442 h 2209801"/>
              <a:gd name="T50" fmla="*/ 1075099 w 2208213"/>
              <a:gd name="T51" fmla="*/ 1897058 h 2209801"/>
              <a:gd name="T52" fmla="*/ 829252 w 2208213"/>
              <a:gd name="T53" fmla="*/ 1897606 h 2209801"/>
              <a:gd name="T54" fmla="*/ 643088 w 2208213"/>
              <a:gd name="T55" fmla="*/ 1852966 h 2209801"/>
              <a:gd name="T56" fmla="*/ 484300 w 2208213"/>
              <a:gd name="T57" fmla="*/ 1782308 h 2209801"/>
              <a:gd name="T58" fmla="*/ 338654 w 2208213"/>
              <a:gd name="T59" fmla="*/ 1681799 h 2209801"/>
              <a:gd name="T60" fmla="*/ 196841 w 2208213"/>
              <a:gd name="T61" fmla="*/ 1533637 h 2209801"/>
              <a:gd name="T62" fmla="*/ 84047 w 2208213"/>
              <a:gd name="T63" fmla="*/ 1345217 h 2209801"/>
              <a:gd name="T64" fmla="*/ 18342 w 2208213"/>
              <a:gd name="T65" fmla="*/ 1140913 h 2209801"/>
              <a:gd name="T66" fmla="*/ 0 w 2208213"/>
              <a:gd name="T67" fmla="*/ 928667 h 2209801"/>
              <a:gd name="T68" fmla="*/ 29020 w 2208213"/>
              <a:gd name="T69" fmla="*/ 717516 h 2209801"/>
              <a:gd name="T70" fmla="*/ 105128 w 2208213"/>
              <a:gd name="T71" fmla="*/ 516225 h 2209801"/>
              <a:gd name="T72" fmla="*/ 210530 w 2208213"/>
              <a:gd name="T73" fmla="*/ 353822 h 2209801"/>
              <a:gd name="T74" fmla="*/ 1141446 w 2208213"/>
              <a:gd name="T75" fmla="*/ 18620 h 2209801"/>
              <a:gd name="T76" fmla="*/ 1322266 w 2208213"/>
              <a:gd name="T77" fmla="*/ 74481 h 2209801"/>
              <a:gd name="T78" fmla="*/ 1477059 w 2208213"/>
              <a:gd name="T79" fmla="*/ 157177 h 2209801"/>
              <a:gd name="T80" fmla="*/ 1614592 w 2208213"/>
              <a:gd name="T81" fmla="*/ 267528 h 2209801"/>
              <a:gd name="T82" fmla="*/ 1754042 w 2208213"/>
              <a:gd name="T83" fmla="*/ 437575 h 2209801"/>
              <a:gd name="T84" fmla="*/ 1849932 w 2208213"/>
              <a:gd name="T85" fmla="*/ 632539 h 2209801"/>
              <a:gd name="T86" fmla="*/ 1898425 w 2208213"/>
              <a:gd name="T87" fmla="*/ 840647 h 2209801"/>
              <a:gd name="T88" fmla="*/ 1899521 w 2208213"/>
              <a:gd name="T89" fmla="*/ 1053410 h 2209801"/>
              <a:gd name="T90" fmla="*/ 1853220 w 2208213"/>
              <a:gd name="T91" fmla="*/ 1262339 h 2209801"/>
              <a:gd name="T92" fmla="*/ 1761440 w 2208213"/>
              <a:gd name="T93" fmla="*/ 1455113 h 2209801"/>
              <a:gd name="T94" fmla="*/ 1536237 w 2208213"/>
              <a:gd name="T95" fmla="*/ 1393502 h 2209801"/>
              <a:gd name="T96" fmla="*/ 1625825 w 2208213"/>
              <a:gd name="T97" fmla="*/ 1239886 h 2209801"/>
              <a:gd name="T98" fmla="*/ 1671304 w 2208213"/>
              <a:gd name="T99" fmla="*/ 1090925 h 2209801"/>
              <a:gd name="T100" fmla="*/ 1684455 w 2208213"/>
              <a:gd name="T101" fmla="*/ 937034 h 2209801"/>
              <a:gd name="T102" fmla="*/ 1665003 w 2208213"/>
              <a:gd name="T103" fmla="*/ 783965 h 2209801"/>
              <a:gd name="T104" fmla="*/ 1613770 w 2208213"/>
              <a:gd name="T105" fmla="*/ 636646 h 2209801"/>
              <a:gd name="T106" fmla="*/ 1529935 w 2208213"/>
              <a:gd name="T107" fmla="*/ 501102 h 2209801"/>
              <a:gd name="T108" fmla="*/ 1425004 w 2208213"/>
              <a:gd name="T109" fmla="*/ 392393 h 2209801"/>
              <a:gd name="T110" fmla="*/ 1313773 w 2208213"/>
              <a:gd name="T111" fmla="*/ 315174 h 2209801"/>
              <a:gd name="T112" fmla="*/ 1191035 w 2208213"/>
              <a:gd name="T113" fmla="*/ 259314 h 2209801"/>
              <a:gd name="T114" fmla="*/ 996790 w 2208213"/>
              <a:gd name="T115" fmla="*/ 220977 h 2209801"/>
              <a:gd name="T116" fmla="*/ 817613 w 2208213"/>
              <a:gd name="T117" fmla="*/ 53670 h 2209801"/>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2208213" h="2209801">
                <a:moveTo>
                  <a:pt x="1288552" y="590550"/>
                </a:moveTo>
                <a:lnTo>
                  <a:pt x="1298410" y="590868"/>
                </a:lnTo>
                <a:lnTo>
                  <a:pt x="1307950" y="592138"/>
                </a:lnTo>
                <a:lnTo>
                  <a:pt x="1313039" y="593408"/>
                </a:lnTo>
                <a:lnTo>
                  <a:pt x="1317809" y="594678"/>
                </a:lnTo>
                <a:lnTo>
                  <a:pt x="1322579" y="596265"/>
                </a:lnTo>
                <a:lnTo>
                  <a:pt x="1326713" y="598170"/>
                </a:lnTo>
                <a:lnTo>
                  <a:pt x="1331483" y="600075"/>
                </a:lnTo>
                <a:lnTo>
                  <a:pt x="1335935" y="601980"/>
                </a:lnTo>
                <a:lnTo>
                  <a:pt x="1340705" y="604520"/>
                </a:lnTo>
                <a:lnTo>
                  <a:pt x="1344522" y="607060"/>
                </a:lnTo>
                <a:lnTo>
                  <a:pt x="1348974" y="610235"/>
                </a:lnTo>
                <a:lnTo>
                  <a:pt x="1352790" y="613410"/>
                </a:lnTo>
                <a:lnTo>
                  <a:pt x="1356924" y="616585"/>
                </a:lnTo>
                <a:lnTo>
                  <a:pt x="1360740" y="620078"/>
                </a:lnTo>
                <a:lnTo>
                  <a:pt x="1371870" y="631190"/>
                </a:lnTo>
                <a:lnTo>
                  <a:pt x="1375368" y="635000"/>
                </a:lnTo>
                <a:lnTo>
                  <a:pt x="1378867" y="639128"/>
                </a:lnTo>
                <a:lnTo>
                  <a:pt x="1382047" y="642938"/>
                </a:lnTo>
                <a:lnTo>
                  <a:pt x="1384909" y="647383"/>
                </a:lnTo>
                <a:lnTo>
                  <a:pt x="1387453" y="651510"/>
                </a:lnTo>
                <a:lnTo>
                  <a:pt x="1389997" y="655955"/>
                </a:lnTo>
                <a:lnTo>
                  <a:pt x="1392223" y="660718"/>
                </a:lnTo>
                <a:lnTo>
                  <a:pt x="1394131" y="664845"/>
                </a:lnTo>
                <a:lnTo>
                  <a:pt x="1395721" y="669608"/>
                </a:lnTo>
                <a:lnTo>
                  <a:pt x="1397311" y="674370"/>
                </a:lnTo>
                <a:lnTo>
                  <a:pt x="1398901" y="679133"/>
                </a:lnTo>
                <a:lnTo>
                  <a:pt x="1399855" y="683895"/>
                </a:lnTo>
                <a:lnTo>
                  <a:pt x="1401445" y="693738"/>
                </a:lnTo>
                <a:lnTo>
                  <a:pt x="1401763" y="703580"/>
                </a:lnTo>
                <a:lnTo>
                  <a:pt x="1401445" y="713105"/>
                </a:lnTo>
                <a:lnTo>
                  <a:pt x="1399855" y="722948"/>
                </a:lnTo>
                <a:lnTo>
                  <a:pt x="1398901" y="727710"/>
                </a:lnTo>
                <a:lnTo>
                  <a:pt x="1397311" y="732155"/>
                </a:lnTo>
                <a:lnTo>
                  <a:pt x="1395721" y="736918"/>
                </a:lnTo>
                <a:lnTo>
                  <a:pt x="1394131" y="741680"/>
                </a:lnTo>
                <a:lnTo>
                  <a:pt x="1392223" y="746443"/>
                </a:lnTo>
                <a:lnTo>
                  <a:pt x="1389997" y="750888"/>
                </a:lnTo>
                <a:lnTo>
                  <a:pt x="1387453" y="755015"/>
                </a:lnTo>
                <a:lnTo>
                  <a:pt x="1384909" y="759460"/>
                </a:lnTo>
                <a:lnTo>
                  <a:pt x="1382047" y="763905"/>
                </a:lnTo>
                <a:lnTo>
                  <a:pt x="1378867" y="767715"/>
                </a:lnTo>
                <a:lnTo>
                  <a:pt x="1375368" y="771525"/>
                </a:lnTo>
                <a:lnTo>
                  <a:pt x="1371870" y="775653"/>
                </a:lnTo>
                <a:lnTo>
                  <a:pt x="1123823" y="1022668"/>
                </a:lnTo>
                <a:lnTo>
                  <a:pt x="1123823" y="1030605"/>
                </a:lnTo>
                <a:lnTo>
                  <a:pt x="1123505" y="1038543"/>
                </a:lnTo>
                <a:lnTo>
                  <a:pt x="1122551" y="1046480"/>
                </a:lnTo>
                <a:lnTo>
                  <a:pt x="1121279" y="1053783"/>
                </a:lnTo>
                <a:lnTo>
                  <a:pt x="1120007" y="1061720"/>
                </a:lnTo>
                <a:lnTo>
                  <a:pt x="1117781" y="1069340"/>
                </a:lnTo>
                <a:lnTo>
                  <a:pt x="1115555" y="1076643"/>
                </a:lnTo>
                <a:lnTo>
                  <a:pt x="1112693" y="1084263"/>
                </a:lnTo>
                <a:lnTo>
                  <a:pt x="1109513" y="1091565"/>
                </a:lnTo>
                <a:lnTo>
                  <a:pt x="1106333" y="1098868"/>
                </a:lnTo>
                <a:lnTo>
                  <a:pt x="1102517" y="1105853"/>
                </a:lnTo>
                <a:lnTo>
                  <a:pt x="1098064" y="1112520"/>
                </a:lnTo>
                <a:lnTo>
                  <a:pt x="1093930" y="1119188"/>
                </a:lnTo>
                <a:lnTo>
                  <a:pt x="1088842" y="1125855"/>
                </a:lnTo>
                <a:lnTo>
                  <a:pt x="1083118" y="1132205"/>
                </a:lnTo>
                <a:lnTo>
                  <a:pt x="1077712" y="1138238"/>
                </a:lnTo>
                <a:lnTo>
                  <a:pt x="1071352" y="1143953"/>
                </a:lnTo>
                <a:lnTo>
                  <a:pt x="1064992" y="1149033"/>
                </a:lnTo>
                <a:lnTo>
                  <a:pt x="1058631" y="1154113"/>
                </a:lnTo>
                <a:lnTo>
                  <a:pt x="1051953" y="1158558"/>
                </a:lnTo>
                <a:lnTo>
                  <a:pt x="1045275" y="1163003"/>
                </a:lnTo>
                <a:lnTo>
                  <a:pt x="1038279" y="1166813"/>
                </a:lnTo>
                <a:lnTo>
                  <a:pt x="1031283" y="1169988"/>
                </a:lnTo>
                <a:lnTo>
                  <a:pt x="1023650" y="1173163"/>
                </a:lnTo>
                <a:lnTo>
                  <a:pt x="1023650" y="1562101"/>
                </a:lnTo>
                <a:lnTo>
                  <a:pt x="1023650" y="1567816"/>
                </a:lnTo>
                <a:lnTo>
                  <a:pt x="1022378" y="1573848"/>
                </a:lnTo>
                <a:lnTo>
                  <a:pt x="1021424" y="1579246"/>
                </a:lnTo>
                <a:lnTo>
                  <a:pt x="1019198" y="1584961"/>
                </a:lnTo>
                <a:lnTo>
                  <a:pt x="1016654" y="1590041"/>
                </a:lnTo>
                <a:lnTo>
                  <a:pt x="1013792" y="1594803"/>
                </a:lnTo>
                <a:lnTo>
                  <a:pt x="1010294" y="1599566"/>
                </a:lnTo>
                <a:lnTo>
                  <a:pt x="1006796" y="1603376"/>
                </a:lnTo>
                <a:lnTo>
                  <a:pt x="1002344" y="1607186"/>
                </a:lnTo>
                <a:lnTo>
                  <a:pt x="997892" y="1610361"/>
                </a:lnTo>
                <a:lnTo>
                  <a:pt x="993439" y="1613536"/>
                </a:lnTo>
                <a:lnTo>
                  <a:pt x="988033" y="1616076"/>
                </a:lnTo>
                <a:lnTo>
                  <a:pt x="982627" y="1617981"/>
                </a:lnTo>
                <a:lnTo>
                  <a:pt x="977221" y="1619568"/>
                </a:lnTo>
                <a:lnTo>
                  <a:pt x="971179" y="1620203"/>
                </a:lnTo>
                <a:lnTo>
                  <a:pt x="965455" y="1620838"/>
                </a:lnTo>
                <a:lnTo>
                  <a:pt x="959413" y="1620203"/>
                </a:lnTo>
                <a:lnTo>
                  <a:pt x="953370" y="1619568"/>
                </a:lnTo>
                <a:lnTo>
                  <a:pt x="947964" y="1617981"/>
                </a:lnTo>
                <a:lnTo>
                  <a:pt x="942558" y="1616076"/>
                </a:lnTo>
                <a:lnTo>
                  <a:pt x="937470" y="1613536"/>
                </a:lnTo>
                <a:lnTo>
                  <a:pt x="932700" y="1610361"/>
                </a:lnTo>
                <a:lnTo>
                  <a:pt x="927930" y="1607186"/>
                </a:lnTo>
                <a:lnTo>
                  <a:pt x="923795" y="1603376"/>
                </a:lnTo>
                <a:lnTo>
                  <a:pt x="919979" y="1599566"/>
                </a:lnTo>
                <a:lnTo>
                  <a:pt x="916799" y="1594803"/>
                </a:lnTo>
                <a:lnTo>
                  <a:pt x="913619" y="1590041"/>
                </a:lnTo>
                <a:lnTo>
                  <a:pt x="911393" y="1584961"/>
                </a:lnTo>
                <a:lnTo>
                  <a:pt x="909485" y="1579246"/>
                </a:lnTo>
                <a:lnTo>
                  <a:pt x="907895" y="1573848"/>
                </a:lnTo>
                <a:lnTo>
                  <a:pt x="906941" y="1567816"/>
                </a:lnTo>
                <a:lnTo>
                  <a:pt x="906623" y="1562101"/>
                </a:lnTo>
                <a:lnTo>
                  <a:pt x="906623" y="1173163"/>
                </a:lnTo>
                <a:lnTo>
                  <a:pt x="899627" y="1169988"/>
                </a:lnTo>
                <a:lnTo>
                  <a:pt x="892313" y="1166813"/>
                </a:lnTo>
                <a:lnTo>
                  <a:pt x="885316" y="1163003"/>
                </a:lnTo>
                <a:lnTo>
                  <a:pt x="878638" y="1158558"/>
                </a:lnTo>
                <a:lnTo>
                  <a:pt x="871960" y="1154113"/>
                </a:lnTo>
                <a:lnTo>
                  <a:pt x="865282" y="1149033"/>
                </a:lnTo>
                <a:lnTo>
                  <a:pt x="858922" y="1143953"/>
                </a:lnTo>
                <a:lnTo>
                  <a:pt x="852879" y="1138238"/>
                </a:lnTo>
                <a:lnTo>
                  <a:pt x="847473" y="1132205"/>
                </a:lnTo>
                <a:lnTo>
                  <a:pt x="842385" y="1125855"/>
                </a:lnTo>
                <a:lnTo>
                  <a:pt x="837297" y="1119505"/>
                </a:lnTo>
                <a:lnTo>
                  <a:pt x="832845" y="1113473"/>
                </a:lnTo>
                <a:lnTo>
                  <a:pt x="828393" y="1106488"/>
                </a:lnTo>
                <a:lnTo>
                  <a:pt x="824577" y="1099503"/>
                </a:lnTo>
                <a:lnTo>
                  <a:pt x="821397" y="1092835"/>
                </a:lnTo>
                <a:lnTo>
                  <a:pt x="818216" y="1085850"/>
                </a:lnTo>
                <a:lnTo>
                  <a:pt x="815354" y="1078230"/>
                </a:lnTo>
                <a:lnTo>
                  <a:pt x="813128" y="1071245"/>
                </a:lnTo>
                <a:lnTo>
                  <a:pt x="811220" y="1063625"/>
                </a:lnTo>
                <a:lnTo>
                  <a:pt x="809630" y="1056323"/>
                </a:lnTo>
                <a:lnTo>
                  <a:pt x="808040" y="1048703"/>
                </a:lnTo>
                <a:lnTo>
                  <a:pt x="807086" y="1041400"/>
                </a:lnTo>
                <a:lnTo>
                  <a:pt x="806768" y="1033463"/>
                </a:lnTo>
                <a:lnTo>
                  <a:pt x="806450" y="1025843"/>
                </a:lnTo>
                <a:lnTo>
                  <a:pt x="806768" y="1018540"/>
                </a:lnTo>
                <a:lnTo>
                  <a:pt x="807086" y="1010920"/>
                </a:lnTo>
                <a:lnTo>
                  <a:pt x="808040" y="1002983"/>
                </a:lnTo>
                <a:lnTo>
                  <a:pt x="809630" y="995680"/>
                </a:lnTo>
                <a:lnTo>
                  <a:pt x="811220" y="988060"/>
                </a:lnTo>
                <a:lnTo>
                  <a:pt x="813128" y="981075"/>
                </a:lnTo>
                <a:lnTo>
                  <a:pt x="815354" y="973455"/>
                </a:lnTo>
                <a:lnTo>
                  <a:pt x="818216" y="966470"/>
                </a:lnTo>
                <a:lnTo>
                  <a:pt x="821397" y="959485"/>
                </a:lnTo>
                <a:lnTo>
                  <a:pt x="824577" y="952183"/>
                </a:lnTo>
                <a:lnTo>
                  <a:pt x="828393" y="945515"/>
                </a:lnTo>
                <a:lnTo>
                  <a:pt x="832845" y="938848"/>
                </a:lnTo>
                <a:lnTo>
                  <a:pt x="837297" y="932180"/>
                </a:lnTo>
                <a:lnTo>
                  <a:pt x="842385" y="925830"/>
                </a:lnTo>
                <a:lnTo>
                  <a:pt x="847473" y="920115"/>
                </a:lnTo>
                <a:lnTo>
                  <a:pt x="852879" y="914083"/>
                </a:lnTo>
                <a:lnTo>
                  <a:pt x="859240" y="908368"/>
                </a:lnTo>
                <a:lnTo>
                  <a:pt x="865282" y="902653"/>
                </a:lnTo>
                <a:lnTo>
                  <a:pt x="871960" y="897890"/>
                </a:lnTo>
                <a:lnTo>
                  <a:pt x="878638" y="893445"/>
                </a:lnTo>
                <a:lnTo>
                  <a:pt x="885316" y="889000"/>
                </a:lnTo>
                <a:lnTo>
                  <a:pt x="892313" y="885508"/>
                </a:lnTo>
                <a:lnTo>
                  <a:pt x="899627" y="882017"/>
                </a:lnTo>
                <a:lnTo>
                  <a:pt x="906941" y="878840"/>
                </a:lnTo>
                <a:lnTo>
                  <a:pt x="914573" y="875983"/>
                </a:lnTo>
                <a:lnTo>
                  <a:pt x="921887" y="873760"/>
                </a:lnTo>
                <a:lnTo>
                  <a:pt x="929520" y="872173"/>
                </a:lnTo>
                <a:lnTo>
                  <a:pt x="936834" y="870585"/>
                </a:lnTo>
                <a:lnTo>
                  <a:pt x="944784" y="869315"/>
                </a:lnTo>
                <a:lnTo>
                  <a:pt x="952734" y="868363"/>
                </a:lnTo>
                <a:lnTo>
                  <a:pt x="960685" y="868045"/>
                </a:lnTo>
                <a:lnTo>
                  <a:pt x="967999" y="867728"/>
                </a:lnTo>
                <a:lnTo>
                  <a:pt x="1216364" y="620078"/>
                </a:lnTo>
                <a:lnTo>
                  <a:pt x="1219862" y="616585"/>
                </a:lnTo>
                <a:lnTo>
                  <a:pt x="1223996" y="613410"/>
                </a:lnTo>
                <a:lnTo>
                  <a:pt x="1228130" y="610235"/>
                </a:lnTo>
                <a:lnTo>
                  <a:pt x="1232264" y="607060"/>
                </a:lnTo>
                <a:lnTo>
                  <a:pt x="1236398" y="604520"/>
                </a:lnTo>
                <a:lnTo>
                  <a:pt x="1240851" y="601980"/>
                </a:lnTo>
                <a:lnTo>
                  <a:pt x="1245621" y="599758"/>
                </a:lnTo>
                <a:lnTo>
                  <a:pt x="1250073" y="597535"/>
                </a:lnTo>
                <a:lnTo>
                  <a:pt x="1254843" y="596265"/>
                </a:lnTo>
                <a:lnTo>
                  <a:pt x="1259295" y="594678"/>
                </a:lnTo>
                <a:lnTo>
                  <a:pt x="1264065" y="593408"/>
                </a:lnTo>
                <a:lnTo>
                  <a:pt x="1268835" y="592138"/>
                </a:lnTo>
                <a:lnTo>
                  <a:pt x="1278694" y="590868"/>
                </a:lnTo>
                <a:lnTo>
                  <a:pt x="1288552" y="590550"/>
                </a:lnTo>
                <a:close/>
                <a:moveTo>
                  <a:pt x="799395" y="26988"/>
                </a:moveTo>
                <a:lnTo>
                  <a:pt x="618825" y="785302"/>
                </a:lnTo>
                <a:lnTo>
                  <a:pt x="426196" y="592785"/>
                </a:lnTo>
                <a:lnTo>
                  <a:pt x="414454" y="608987"/>
                </a:lnTo>
                <a:lnTo>
                  <a:pt x="403030" y="625189"/>
                </a:lnTo>
                <a:lnTo>
                  <a:pt x="392240" y="641708"/>
                </a:lnTo>
                <a:lnTo>
                  <a:pt x="381450" y="658228"/>
                </a:lnTo>
                <a:lnTo>
                  <a:pt x="371295" y="674748"/>
                </a:lnTo>
                <a:lnTo>
                  <a:pt x="361775" y="691585"/>
                </a:lnTo>
                <a:lnTo>
                  <a:pt x="352254" y="709058"/>
                </a:lnTo>
                <a:lnTo>
                  <a:pt x="343369" y="726213"/>
                </a:lnTo>
                <a:lnTo>
                  <a:pt x="336387" y="741144"/>
                </a:lnTo>
                <a:lnTo>
                  <a:pt x="329088" y="756393"/>
                </a:lnTo>
                <a:lnTo>
                  <a:pt x="322741" y="771642"/>
                </a:lnTo>
                <a:lnTo>
                  <a:pt x="316711" y="786573"/>
                </a:lnTo>
                <a:lnTo>
                  <a:pt x="310365" y="801822"/>
                </a:lnTo>
                <a:lnTo>
                  <a:pt x="304652" y="817706"/>
                </a:lnTo>
                <a:lnTo>
                  <a:pt x="299257" y="832955"/>
                </a:lnTo>
                <a:lnTo>
                  <a:pt x="294180" y="848839"/>
                </a:lnTo>
                <a:lnTo>
                  <a:pt x="289420" y="864723"/>
                </a:lnTo>
                <a:lnTo>
                  <a:pt x="284977" y="880290"/>
                </a:lnTo>
                <a:lnTo>
                  <a:pt x="280851" y="896174"/>
                </a:lnTo>
                <a:lnTo>
                  <a:pt x="276726" y="912376"/>
                </a:lnTo>
                <a:lnTo>
                  <a:pt x="273235" y="927942"/>
                </a:lnTo>
                <a:lnTo>
                  <a:pt x="270062" y="944144"/>
                </a:lnTo>
                <a:lnTo>
                  <a:pt x="267523" y="960346"/>
                </a:lnTo>
                <a:lnTo>
                  <a:pt x="264667" y="976548"/>
                </a:lnTo>
                <a:lnTo>
                  <a:pt x="262128" y="992433"/>
                </a:lnTo>
                <a:lnTo>
                  <a:pt x="260224" y="1008634"/>
                </a:lnTo>
                <a:lnTo>
                  <a:pt x="258637" y="1024836"/>
                </a:lnTo>
                <a:lnTo>
                  <a:pt x="257050" y="1041038"/>
                </a:lnTo>
                <a:lnTo>
                  <a:pt x="256098" y="1057240"/>
                </a:lnTo>
                <a:lnTo>
                  <a:pt x="255464" y="1073760"/>
                </a:lnTo>
                <a:lnTo>
                  <a:pt x="254829" y="1089962"/>
                </a:lnTo>
                <a:lnTo>
                  <a:pt x="254829" y="1105846"/>
                </a:lnTo>
                <a:lnTo>
                  <a:pt x="254829" y="1122683"/>
                </a:lnTo>
                <a:lnTo>
                  <a:pt x="255464" y="1138568"/>
                </a:lnTo>
                <a:lnTo>
                  <a:pt x="256416" y="1155087"/>
                </a:lnTo>
                <a:lnTo>
                  <a:pt x="257050" y="1171289"/>
                </a:lnTo>
                <a:lnTo>
                  <a:pt x="258637" y="1187491"/>
                </a:lnTo>
                <a:lnTo>
                  <a:pt x="260224" y="1203693"/>
                </a:lnTo>
                <a:lnTo>
                  <a:pt x="262128" y="1219895"/>
                </a:lnTo>
                <a:lnTo>
                  <a:pt x="264667" y="1236097"/>
                </a:lnTo>
                <a:lnTo>
                  <a:pt x="267523" y="1251981"/>
                </a:lnTo>
                <a:lnTo>
                  <a:pt x="270379" y="1268183"/>
                </a:lnTo>
                <a:lnTo>
                  <a:pt x="273552" y="1284385"/>
                </a:lnTo>
                <a:lnTo>
                  <a:pt x="277361" y="1300269"/>
                </a:lnTo>
                <a:lnTo>
                  <a:pt x="281169" y="1316153"/>
                </a:lnTo>
                <a:lnTo>
                  <a:pt x="284977" y="1332038"/>
                </a:lnTo>
                <a:lnTo>
                  <a:pt x="289737" y="1347922"/>
                </a:lnTo>
                <a:lnTo>
                  <a:pt x="294497" y="1363488"/>
                </a:lnTo>
                <a:lnTo>
                  <a:pt x="299575" y="1379373"/>
                </a:lnTo>
                <a:lnTo>
                  <a:pt x="305287" y="1394622"/>
                </a:lnTo>
                <a:lnTo>
                  <a:pt x="310682" y="1410188"/>
                </a:lnTo>
                <a:lnTo>
                  <a:pt x="317029" y="1425437"/>
                </a:lnTo>
                <a:lnTo>
                  <a:pt x="323376" y="1440686"/>
                </a:lnTo>
                <a:lnTo>
                  <a:pt x="330040" y="1456252"/>
                </a:lnTo>
                <a:lnTo>
                  <a:pt x="337022" y="1471184"/>
                </a:lnTo>
                <a:lnTo>
                  <a:pt x="344003" y="1486115"/>
                </a:lnTo>
                <a:lnTo>
                  <a:pt x="351620" y="1501046"/>
                </a:lnTo>
                <a:lnTo>
                  <a:pt x="359553" y="1515660"/>
                </a:lnTo>
                <a:lnTo>
                  <a:pt x="367804" y="1530273"/>
                </a:lnTo>
                <a:lnTo>
                  <a:pt x="376373" y="1544887"/>
                </a:lnTo>
                <a:lnTo>
                  <a:pt x="384941" y="1558865"/>
                </a:lnTo>
                <a:lnTo>
                  <a:pt x="394461" y="1573161"/>
                </a:lnTo>
                <a:lnTo>
                  <a:pt x="403982" y="1587139"/>
                </a:lnTo>
                <a:lnTo>
                  <a:pt x="413819" y="1601117"/>
                </a:lnTo>
                <a:lnTo>
                  <a:pt x="423657" y="1614777"/>
                </a:lnTo>
                <a:lnTo>
                  <a:pt x="434130" y="1628120"/>
                </a:lnTo>
                <a:lnTo>
                  <a:pt x="444919" y="1641780"/>
                </a:lnTo>
                <a:lnTo>
                  <a:pt x="455709" y="1655123"/>
                </a:lnTo>
                <a:lnTo>
                  <a:pt x="466816" y="1668148"/>
                </a:lnTo>
                <a:lnTo>
                  <a:pt x="478558" y="1680856"/>
                </a:lnTo>
                <a:lnTo>
                  <a:pt x="490300" y="1693563"/>
                </a:lnTo>
                <a:lnTo>
                  <a:pt x="502676" y="1706270"/>
                </a:lnTo>
                <a:lnTo>
                  <a:pt x="512832" y="1716119"/>
                </a:lnTo>
                <a:lnTo>
                  <a:pt x="522987" y="1725967"/>
                </a:lnTo>
                <a:lnTo>
                  <a:pt x="533776" y="1735497"/>
                </a:lnTo>
                <a:lnTo>
                  <a:pt x="544249" y="1744710"/>
                </a:lnTo>
                <a:lnTo>
                  <a:pt x="555039" y="1753923"/>
                </a:lnTo>
                <a:lnTo>
                  <a:pt x="565511" y="1762818"/>
                </a:lnTo>
                <a:lnTo>
                  <a:pt x="587725" y="1780291"/>
                </a:lnTo>
                <a:lnTo>
                  <a:pt x="609939" y="1796811"/>
                </a:lnTo>
                <a:lnTo>
                  <a:pt x="633106" y="1812695"/>
                </a:lnTo>
                <a:lnTo>
                  <a:pt x="656589" y="1827626"/>
                </a:lnTo>
                <a:lnTo>
                  <a:pt x="680073" y="1841604"/>
                </a:lnTo>
                <a:lnTo>
                  <a:pt x="704509" y="1854629"/>
                </a:lnTo>
                <a:lnTo>
                  <a:pt x="728944" y="1867337"/>
                </a:lnTo>
                <a:lnTo>
                  <a:pt x="753697" y="1878774"/>
                </a:lnTo>
                <a:lnTo>
                  <a:pt x="778768" y="1889257"/>
                </a:lnTo>
                <a:lnTo>
                  <a:pt x="804155" y="1899741"/>
                </a:lnTo>
                <a:lnTo>
                  <a:pt x="829543" y="1908636"/>
                </a:lnTo>
                <a:lnTo>
                  <a:pt x="855566" y="1916896"/>
                </a:lnTo>
                <a:lnTo>
                  <a:pt x="881906" y="1923885"/>
                </a:lnTo>
                <a:lnTo>
                  <a:pt x="908245" y="1930556"/>
                </a:lnTo>
                <a:lnTo>
                  <a:pt x="934585" y="1936592"/>
                </a:lnTo>
                <a:lnTo>
                  <a:pt x="961242" y="1941357"/>
                </a:lnTo>
                <a:lnTo>
                  <a:pt x="988217" y="1945805"/>
                </a:lnTo>
                <a:lnTo>
                  <a:pt x="1014874" y="1948982"/>
                </a:lnTo>
                <a:lnTo>
                  <a:pt x="1042165" y="1951206"/>
                </a:lnTo>
                <a:lnTo>
                  <a:pt x="1068823" y="1952794"/>
                </a:lnTo>
                <a:lnTo>
                  <a:pt x="1095797" y="1953112"/>
                </a:lnTo>
                <a:lnTo>
                  <a:pt x="1123089" y="1953112"/>
                </a:lnTo>
                <a:lnTo>
                  <a:pt x="1150063" y="1951841"/>
                </a:lnTo>
                <a:lnTo>
                  <a:pt x="1177355" y="1950253"/>
                </a:lnTo>
                <a:lnTo>
                  <a:pt x="1204012" y="1947711"/>
                </a:lnTo>
                <a:lnTo>
                  <a:pt x="1231304" y="1944217"/>
                </a:lnTo>
                <a:lnTo>
                  <a:pt x="1257961" y="1939451"/>
                </a:lnTo>
                <a:lnTo>
                  <a:pt x="1284618" y="1934368"/>
                </a:lnTo>
                <a:lnTo>
                  <a:pt x="1311275" y="1928015"/>
                </a:lnTo>
                <a:lnTo>
                  <a:pt x="1258913" y="2147853"/>
                </a:lnTo>
                <a:lnTo>
                  <a:pt x="1246219" y="2200588"/>
                </a:lnTo>
                <a:lnTo>
                  <a:pt x="1220514" y="2203130"/>
                </a:lnTo>
                <a:lnTo>
                  <a:pt x="1195126" y="2205989"/>
                </a:lnTo>
                <a:lnTo>
                  <a:pt x="1169104" y="2207895"/>
                </a:lnTo>
                <a:lnTo>
                  <a:pt x="1143082" y="2209166"/>
                </a:lnTo>
                <a:lnTo>
                  <a:pt x="1117694" y="2209801"/>
                </a:lnTo>
                <a:lnTo>
                  <a:pt x="1091672" y="2209801"/>
                </a:lnTo>
                <a:lnTo>
                  <a:pt x="1065649" y="2209483"/>
                </a:lnTo>
                <a:lnTo>
                  <a:pt x="1039627" y="2208530"/>
                </a:lnTo>
                <a:lnTo>
                  <a:pt x="1013287" y="2206307"/>
                </a:lnTo>
                <a:lnTo>
                  <a:pt x="987265" y="2204083"/>
                </a:lnTo>
                <a:lnTo>
                  <a:pt x="961242" y="2201224"/>
                </a:lnTo>
                <a:lnTo>
                  <a:pt x="935537" y="2197411"/>
                </a:lnTo>
                <a:lnTo>
                  <a:pt x="909832" y="2193282"/>
                </a:lnTo>
                <a:lnTo>
                  <a:pt x="883810" y="2188199"/>
                </a:lnTo>
                <a:lnTo>
                  <a:pt x="857787" y="2182798"/>
                </a:lnTo>
                <a:lnTo>
                  <a:pt x="832400" y="2176762"/>
                </a:lnTo>
                <a:lnTo>
                  <a:pt x="832717" y="2174856"/>
                </a:lnTo>
                <a:lnTo>
                  <a:pt x="814946" y="2170091"/>
                </a:lnTo>
                <a:lnTo>
                  <a:pt x="797808" y="2165325"/>
                </a:lnTo>
                <a:lnTo>
                  <a:pt x="780037" y="2160242"/>
                </a:lnTo>
                <a:lnTo>
                  <a:pt x="762583" y="2154842"/>
                </a:lnTo>
                <a:lnTo>
                  <a:pt x="745446" y="2149441"/>
                </a:lnTo>
                <a:lnTo>
                  <a:pt x="727992" y="2143087"/>
                </a:lnTo>
                <a:lnTo>
                  <a:pt x="710856" y="2136734"/>
                </a:lnTo>
                <a:lnTo>
                  <a:pt x="693719" y="2130380"/>
                </a:lnTo>
                <a:lnTo>
                  <a:pt x="676900" y="2123391"/>
                </a:lnTo>
                <a:lnTo>
                  <a:pt x="660080" y="2116084"/>
                </a:lnTo>
                <a:lnTo>
                  <a:pt x="642943" y="2108777"/>
                </a:lnTo>
                <a:lnTo>
                  <a:pt x="626441" y="2100835"/>
                </a:lnTo>
                <a:lnTo>
                  <a:pt x="609939" y="2092893"/>
                </a:lnTo>
                <a:lnTo>
                  <a:pt x="593437" y="2084633"/>
                </a:lnTo>
                <a:lnTo>
                  <a:pt x="577253" y="2076056"/>
                </a:lnTo>
                <a:lnTo>
                  <a:pt x="561385" y="2067478"/>
                </a:lnTo>
                <a:lnTo>
                  <a:pt x="545201" y="2057948"/>
                </a:lnTo>
                <a:lnTo>
                  <a:pt x="529016" y="2048417"/>
                </a:lnTo>
                <a:lnTo>
                  <a:pt x="513149" y="2038887"/>
                </a:lnTo>
                <a:lnTo>
                  <a:pt x="497916" y="2028721"/>
                </a:lnTo>
                <a:lnTo>
                  <a:pt x="482049" y="2018555"/>
                </a:lnTo>
                <a:lnTo>
                  <a:pt x="466816" y="2007754"/>
                </a:lnTo>
                <a:lnTo>
                  <a:pt x="451901" y="1996952"/>
                </a:lnTo>
                <a:lnTo>
                  <a:pt x="436668" y="1985833"/>
                </a:lnTo>
                <a:lnTo>
                  <a:pt x="422070" y="1974397"/>
                </a:lnTo>
                <a:lnTo>
                  <a:pt x="407155" y="1962642"/>
                </a:lnTo>
                <a:lnTo>
                  <a:pt x="392557" y="1950888"/>
                </a:lnTo>
                <a:lnTo>
                  <a:pt x="378277" y="1938498"/>
                </a:lnTo>
                <a:lnTo>
                  <a:pt x="364313" y="1926109"/>
                </a:lnTo>
                <a:lnTo>
                  <a:pt x="350033" y="1913083"/>
                </a:lnTo>
                <a:lnTo>
                  <a:pt x="336387" y="1900058"/>
                </a:lnTo>
                <a:lnTo>
                  <a:pt x="322424" y="1886716"/>
                </a:lnTo>
                <a:lnTo>
                  <a:pt x="305604" y="1869243"/>
                </a:lnTo>
                <a:lnTo>
                  <a:pt x="289420" y="1852088"/>
                </a:lnTo>
                <a:lnTo>
                  <a:pt x="273235" y="1833980"/>
                </a:lnTo>
                <a:lnTo>
                  <a:pt x="258002" y="1815554"/>
                </a:lnTo>
                <a:lnTo>
                  <a:pt x="242452" y="1797446"/>
                </a:lnTo>
                <a:lnTo>
                  <a:pt x="228172" y="1779020"/>
                </a:lnTo>
                <a:lnTo>
                  <a:pt x="213891" y="1760277"/>
                </a:lnTo>
                <a:lnTo>
                  <a:pt x="200245" y="1741216"/>
                </a:lnTo>
                <a:lnTo>
                  <a:pt x="187234" y="1721837"/>
                </a:lnTo>
                <a:lnTo>
                  <a:pt x="174223" y="1702141"/>
                </a:lnTo>
                <a:lnTo>
                  <a:pt x="161846" y="1682444"/>
                </a:lnTo>
                <a:lnTo>
                  <a:pt x="150105" y="1662748"/>
                </a:lnTo>
                <a:lnTo>
                  <a:pt x="138363" y="1642734"/>
                </a:lnTo>
                <a:lnTo>
                  <a:pt x="127573" y="1622402"/>
                </a:lnTo>
                <a:lnTo>
                  <a:pt x="117101" y="1602388"/>
                </a:lnTo>
                <a:lnTo>
                  <a:pt x="106946" y="1581420"/>
                </a:lnTo>
                <a:lnTo>
                  <a:pt x="97425" y="1560453"/>
                </a:lnTo>
                <a:lnTo>
                  <a:pt x="87905" y="1539486"/>
                </a:lnTo>
                <a:lnTo>
                  <a:pt x="79336" y="1518836"/>
                </a:lnTo>
                <a:lnTo>
                  <a:pt x="71085" y="1497551"/>
                </a:lnTo>
                <a:lnTo>
                  <a:pt x="63152" y="1476267"/>
                </a:lnTo>
                <a:lnTo>
                  <a:pt x="56170" y="1454664"/>
                </a:lnTo>
                <a:lnTo>
                  <a:pt x="49189" y="1432744"/>
                </a:lnTo>
                <a:lnTo>
                  <a:pt x="42842" y="1411141"/>
                </a:lnTo>
                <a:lnTo>
                  <a:pt x="36495" y="1389539"/>
                </a:lnTo>
                <a:lnTo>
                  <a:pt x="31100" y="1367618"/>
                </a:lnTo>
                <a:lnTo>
                  <a:pt x="25705" y="1345380"/>
                </a:lnTo>
                <a:lnTo>
                  <a:pt x="21262" y="1323460"/>
                </a:lnTo>
                <a:lnTo>
                  <a:pt x="17137" y="1301222"/>
                </a:lnTo>
                <a:lnTo>
                  <a:pt x="13328" y="1278984"/>
                </a:lnTo>
                <a:lnTo>
                  <a:pt x="10155" y="1256746"/>
                </a:lnTo>
                <a:lnTo>
                  <a:pt x="7299" y="1234508"/>
                </a:lnTo>
                <a:lnTo>
                  <a:pt x="5077" y="1211953"/>
                </a:lnTo>
                <a:lnTo>
                  <a:pt x="2856" y="1189397"/>
                </a:lnTo>
                <a:lnTo>
                  <a:pt x="1587" y="1167159"/>
                </a:lnTo>
                <a:lnTo>
                  <a:pt x="317" y="1144604"/>
                </a:lnTo>
                <a:lnTo>
                  <a:pt x="0" y="1122048"/>
                </a:lnTo>
                <a:lnTo>
                  <a:pt x="0" y="1099810"/>
                </a:lnTo>
                <a:lnTo>
                  <a:pt x="0" y="1077254"/>
                </a:lnTo>
                <a:lnTo>
                  <a:pt x="635" y="1054699"/>
                </a:lnTo>
                <a:lnTo>
                  <a:pt x="2221" y="1032461"/>
                </a:lnTo>
                <a:lnTo>
                  <a:pt x="3808" y="1009905"/>
                </a:lnTo>
                <a:lnTo>
                  <a:pt x="5712" y="987350"/>
                </a:lnTo>
                <a:lnTo>
                  <a:pt x="8568" y="965429"/>
                </a:lnTo>
                <a:lnTo>
                  <a:pt x="11742" y="942874"/>
                </a:lnTo>
                <a:lnTo>
                  <a:pt x="14915" y="920636"/>
                </a:lnTo>
                <a:lnTo>
                  <a:pt x="19041" y="898398"/>
                </a:lnTo>
                <a:lnTo>
                  <a:pt x="23484" y="876478"/>
                </a:lnTo>
                <a:lnTo>
                  <a:pt x="28244" y="854240"/>
                </a:lnTo>
                <a:lnTo>
                  <a:pt x="33639" y="832319"/>
                </a:lnTo>
                <a:lnTo>
                  <a:pt x="39351" y="810717"/>
                </a:lnTo>
                <a:lnTo>
                  <a:pt x="45380" y="788479"/>
                </a:lnTo>
                <a:lnTo>
                  <a:pt x="52045" y="766876"/>
                </a:lnTo>
                <a:lnTo>
                  <a:pt x="59344" y="745591"/>
                </a:lnTo>
                <a:lnTo>
                  <a:pt x="66643" y="723989"/>
                </a:lnTo>
                <a:lnTo>
                  <a:pt x="74894" y="702704"/>
                </a:lnTo>
                <a:lnTo>
                  <a:pt x="83145" y="681737"/>
                </a:lnTo>
                <a:lnTo>
                  <a:pt x="92348" y="660452"/>
                </a:lnTo>
                <a:lnTo>
                  <a:pt x="101868" y="639802"/>
                </a:lnTo>
                <a:lnTo>
                  <a:pt x="111706" y="619153"/>
                </a:lnTo>
                <a:lnTo>
                  <a:pt x="121861" y="598821"/>
                </a:lnTo>
                <a:lnTo>
                  <a:pt x="132333" y="578171"/>
                </a:lnTo>
                <a:lnTo>
                  <a:pt x="143758" y="558157"/>
                </a:lnTo>
                <a:lnTo>
                  <a:pt x="155182" y="538143"/>
                </a:lnTo>
                <a:lnTo>
                  <a:pt x="165337" y="521623"/>
                </a:lnTo>
                <a:lnTo>
                  <a:pt x="175810" y="505422"/>
                </a:lnTo>
                <a:lnTo>
                  <a:pt x="186282" y="489220"/>
                </a:lnTo>
                <a:lnTo>
                  <a:pt x="197389" y="473018"/>
                </a:lnTo>
                <a:lnTo>
                  <a:pt x="208814" y="457451"/>
                </a:lnTo>
                <a:lnTo>
                  <a:pt x="220238" y="441567"/>
                </a:lnTo>
                <a:lnTo>
                  <a:pt x="231980" y="425683"/>
                </a:lnTo>
                <a:lnTo>
                  <a:pt x="244039" y="410434"/>
                </a:lnTo>
                <a:lnTo>
                  <a:pt x="41255" y="207115"/>
                </a:lnTo>
                <a:lnTo>
                  <a:pt x="799395" y="26988"/>
                </a:lnTo>
                <a:close/>
                <a:moveTo>
                  <a:pt x="1115113" y="0"/>
                </a:moveTo>
                <a:lnTo>
                  <a:pt x="1141155" y="953"/>
                </a:lnTo>
                <a:lnTo>
                  <a:pt x="1167196" y="1906"/>
                </a:lnTo>
                <a:lnTo>
                  <a:pt x="1193555" y="3494"/>
                </a:lnTo>
                <a:lnTo>
                  <a:pt x="1219596" y="6035"/>
                </a:lnTo>
                <a:lnTo>
                  <a:pt x="1245320" y="9212"/>
                </a:lnTo>
                <a:lnTo>
                  <a:pt x="1271044" y="12706"/>
                </a:lnTo>
                <a:lnTo>
                  <a:pt x="1297085" y="17152"/>
                </a:lnTo>
                <a:lnTo>
                  <a:pt x="1323126" y="21599"/>
                </a:lnTo>
                <a:lnTo>
                  <a:pt x="1348532" y="27317"/>
                </a:lnTo>
                <a:lnTo>
                  <a:pt x="1374574" y="33670"/>
                </a:lnTo>
                <a:lnTo>
                  <a:pt x="1392676" y="38434"/>
                </a:lnTo>
                <a:lnTo>
                  <a:pt x="1410460" y="42881"/>
                </a:lnTo>
                <a:lnTo>
                  <a:pt x="1428244" y="48599"/>
                </a:lnTo>
                <a:lnTo>
                  <a:pt x="1445711" y="53999"/>
                </a:lnTo>
                <a:lnTo>
                  <a:pt x="1463495" y="60034"/>
                </a:lnTo>
                <a:lnTo>
                  <a:pt x="1480962" y="66387"/>
                </a:lnTo>
                <a:lnTo>
                  <a:pt x="1498746" y="72422"/>
                </a:lnTo>
                <a:lnTo>
                  <a:pt x="1515578" y="79092"/>
                </a:lnTo>
                <a:lnTo>
                  <a:pt x="1532727" y="86398"/>
                </a:lnTo>
                <a:lnTo>
                  <a:pt x="1549876" y="93703"/>
                </a:lnTo>
                <a:lnTo>
                  <a:pt x="1566708" y="101327"/>
                </a:lnTo>
                <a:lnTo>
                  <a:pt x="1583222" y="109585"/>
                </a:lnTo>
                <a:lnTo>
                  <a:pt x="1600053" y="117526"/>
                </a:lnTo>
                <a:lnTo>
                  <a:pt x="1616250" y="126103"/>
                </a:lnTo>
                <a:lnTo>
                  <a:pt x="1632764" y="134679"/>
                </a:lnTo>
                <a:lnTo>
                  <a:pt x="1648960" y="143890"/>
                </a:lnTo>
                <a:lnTo>
                  <a:pt x="1665157" y="152784"/>
                </a:lnTo>
                <a:lnTo>
                  <a:pt x="1681035" y="162631"/>
                </a:lnTo>
                <a:lnTo>
                  <a:pt x="1696597" y="172478"/>
                </a:lnTo>
                <a:lnTo>
                  <a:pt x="1712158" y="182325"/>
                </a:lnTo>
                <a:lnTo>
                  <a:pt x="1727402" y="193124"/>
                </a:lnTo>
                <a:lnTo>
                  <a:pt x="1742645" y="203606"/>
                </a:lnTo>
                <a:lnTo>
                  <a:pt x="1757572" y="214406"/>
                </a:lnTo>
                <a:lnTo>
                  <a:pt x="1772498" y="225206"/>
                </a:lnTo>
                <a:lnTo>
                  <a:pt x="1787106" y="236641"/>
                </a:lnTo>
                <a:lnTo>
                  <a:pt x="1801715" y="248711"/>
                </a:lnTo>
                <a:lnTo>
                  <a:pt x="1816323" y="260464"/>
                </a:lnTo>
                <a:lnTo>
                  <a:pt x="1830614" y="272534"/>
                </a:lnTo>
                <a:lnTo>
                  <a:pt x="1844270" y="284922"/>
                </a:lnTo>
                <a:lnTo>
                  <a:pt x="1857926" y="297310"/>
                </a:lnTo>
                <a:lnTo>
                  <a:pt x="1871582" y="310333"/>
                </a:lnTo>
                <a:lnTo>
                  <a:pt x="1884920" y="323356"/>
                </a:lnTo>
                <a:lnTo>
                  <a:pt x="1901751" y="340826"/>
                </a:lnTo>
                <a:lnTo>
                  <a:pt x="1918265" y="358296"/>
                </a:lnTo>
                <a:lnTo>
                  <a:pt x="1934144" y="376084"/>
                </a:lnTo>
                <a:lnTo>
                  <a:pt x="1949706" y="394190"/>
                </a:lnTo>
                <a:lnTo>
                  <a:pt x="1964632" y="412295"/>
                </a:lnTo>
                <a:lnTo>
                  <a:pt x="1979240" y="431036"/>
                </a:lnTo>
                <a:lnTo>
                  <a:pt x="1993531" y="449776"/>
                </a:lnTo>
                <a:lnTo>
                  <a:pt x="2007187" y="468835"/>
                </a:lnTo>
                <a:lnTo>
                  <a:pt x="2020525" y="487893"/>
                </a:lnTo>
                <a:lnTo>
                  <a:pt x="2033228" y="507587"/>
                </a:lnTo>
                <a:lnTo>
                  <a:pt x="2045931" y="527280"/>
                </a:lnTo>
                <a:lnTo>
                  <a:pt x="2057682" y="546974"/>
                </a:lnTo>
                <a:lnTo>
                  <a:pt x="2069114" y="567303"/>
                </a:lnTo>
                <a:lnTo>
                  <a:pt x="2080230" y="587314"/>
                </a:lnTo>
                <a:lnTo>
                  <a:pt x="2090710" y="607643"/>
                </a:lnTo>
                <a:lnTo>
                  <a:pt x="2100555" y="628607"/>
                </a:lnTo>
                <a:lnTo>
                  <a:pt x="2110399" y="648936"/>
                </a:lnTo>
                <a:lnTo>
                  <a:pt x="2119609" y="670218"/>
                </a:lnTo>
                <a:lnTo>
                  <a:pt x="2128184" y="691182"/>
                </a:lnTo>
                <a:lnTo>
                  <a:pt x="2136441" y="712464"/>
                </a:lnTo>
                <a:lnTo>
                  <a:pt x="2144380" y="733745"/>
                </a:lnTo>
                <a:lnTo>
                  <a:pt x="2151684" y="755345"/>
                </a:lnTo>
                <a:lnTo>
                  <a:pt x="2158354" y="776627"/>
                </a:lnTo>
                <a:lnTo>
                  <a:pt x="2165023" y="798544"/>
                </a:lnTo>
                <a:lnTo>
                  <a:pt x="2171057" y="820461"/>
                </a:lnTo>
                <a:lnTo>
                  <a:pt x="2176455" y="842378"/>
                </a:lnTo>
                <a:lnTo>
                  <a:pt x="2181537" y="863977"/>
                </a:lnTo>
                <a:lnTo>
                  <a:pt x="2186300" y="886530"/>
                </a:lnTo>
                <a:lnTo>
                  <a:pt x="2190429" y="908447"/>
                </a:lnTo>
                <a:lnTo>
                  <a:pt x="2194240" y="930681"/>
                </a:lnTo>
                <a:lnTo>
                  <a:pt x="2197416" y="952916"/>
                </a:lnTo>
                <a:lnTo>
                  <a:pt x="2200591" y="975151"/>
                </a:lnTo>
                <a:lnTo>
                  <a:pt x="2202814" y="997703"/>
                </a:lnTo>
                <a:lnTo>
                  <a:pt x="2204402" y="1019938"/>
                </a:lnTo>
                <a:lnTo>
                  <a:pt x="2205990" y="1042490"/>
                </a:lnTo>
                <a:lnTo>
                  <a:pt x="2207260" y="1065043"/>
                </a:lnTo>
                <a:lnTo>
                  <a:pt x="2207578" y="1087277"/>
                </a:lnTo>
                <a:lnTo>
                  <a:pt x="2208213" y="1109830"/>
                </a:lnTo>
                <a:lnTo>
                  <a:pt x="2207578" y="1132382"/>
                </a:lnTo>
                <a:lnTo>
                  <a:pt x="2206943" y="1154617"/>
                </a:lnTo>
                <a:lnTo>
                  <a:pt x="2205673" y="1177169"/>
                </a:lnTo>
                <a:lnTo>
                  <a:pt x="2203767" y="1199721"/>
                </a:lnTo>
                <a:lnTo>
                  <a:pt x="2201862" y="1221956"/>
                </a:lnTo>
                <a:lnTo>
                  <a:pt x="2199003" y="1244508"/>
                </a:lnTo>
                <a:lnTo>
                  <a:pt x="2195828" y="1267061"/>
                </a:lnTo>
                <a:lnTo>
                  <a:pt x="2192652" y="1288978"/>
                </a:lnTo>
                <a:lnTo>
                  <a:pt x="2188841" y="1310895"/>
                </a:lnTo>
                <a:lnTo>
                  <a:pt x="2184077" y="1333447"/>
                </a:lnTo>
                <a:lnTo>
                  <a:pt x="2179314" y="1355047"/>
                </a:lnTo>
                <a:lnTo>
                  <a:pt x="2173915" y="1377281"/>
                </a:lnTo>
                <a:lnTo>
                  <a:pt x="2168198" y="1399198"/>
                </a:lnTo>
                <a:lnTo>
                  <a:pt x="2162165" y="1420798"/>
                </a:lnTo>
                <a:lnTo>
                  <a:pt x="2155178" y="1442397"/>
                </a:lnTo>
                <a:lnTo>
                  <a:pt x="2148191" y="1464314"/>
                </a:lnTo>
                <a:lnTo>
                  <a:pt x="2140887" y="1485596"/>
                </a:lnTo>
                <a:lnTo>
                  <a:pt x="2132630" y="1506878"/>
                </a:lnTo>
                <a:lnTo>
                  <a:pt x="2124055" y="1527842"/>
                </a:lnTo>
                <a:lnTo>
                  <a:pt x="2115163" y="1548806"/>
                </a:lnTo>
                <a:lnTo>
                  <a:pt x="2105636" y="1569770"/>
                </a:lnTo>
                <a:lnTo>
                  <a:pt x="2095791" y="1590735"/>
                </a:lnTo>
                <a:lnTo>
                  <a:pt x="2085628" y="1611063"/>
                </a:lnTo>
                <a:lnTo>
                  <a:pt x="2075148" y="1631710"/>
                </a:lnTo>
                <a:lnTo>
                  <a:pt x="2063716" y="1651721"/>
                </a:lnTo>
                <a:lnTo>
                  <a:pt x="2052283" y="1671732"/>
                </a:lnTo>
                <a:lnTo>
                  <a:pt x="2041803" y="1687932"/>
                </a:lnTo>
                <a:lnTo>
                  <a:pt x="2031640" y="1704449"/>
                </a:lnTo>
                <a:lnTo>
                  <a:pt x="2021160" y="1720649"/>
                </a:lnTo>
                <a:lnTo>
                  <a:pt x="2010045" y="1736848"/>
                </a:lnTo>
                <a:lnTo>
                  <a:pt x="1998930" y="1752413"/>
                </a:lnTo>
                <a:lnTo>
                  <a:pt x="1987180" y="1768295"/>
                </a:lnTo>
                <a:lnTo>
                  <a:pt x="1975429" y="1783541"/>
                </a:lnTo>
                <a:lnTo>
                  <a:pt x="1963044" y="1798788"/>
                </a:lnTo>
                <a:lnTo>
                  <a:pt x="2166293" y="2002394"/>
                </a:lnTo>
                <a:lnTo>
                  <a:pt x="1407602" y="2182813"/>
                </a:lnTo>
                <a:lnTo>
                  <a:pt x="1588303" y="1424292"/>
                </a:lnTo>
                <a:lnTo>
                  <a:pt x="1780755" y="1616463"/>
                </a:lnTo>
                <a:lnTo>
                  <a:pt x="1792823" y="1600899"/>
                </a:lnTo>
                <a:lnTo>
                  <a:pt x="1804255" y="1584699"/>
                </a:lnTo>
                <a:lnTo>
                  <a:pt x="1815053" y="1568182"/>
                </a:lnTo>
                <a:lnTo>
                  <a:pt x="1825851" y="1551665"/>
                </a:lnTo>
                <a:lnTo>
                  <a:pt x="1836013" y="1534830"/>
                </a:lnTo>
                <a:lnTo>
                  <a:pt x="1845540" y="1517678"/>
                </a:lnTo>
                <a:lnTo>
                  <a:pt x="1855068" y="1500525"/>
                </a:lnTo>
                <a:lnTo>
                  <a:pt x="1863960" y="1483055"/>
                </a:lnTo>
                <a:lnTo>
                  <a:pt x="1870946" y="1468126"/>
                </a:lnTo>
                <a:lnTo>
                  <a:pt x="1878251" y="1453197"/>
                </a:lnTo>
                <a:lnTo>
                  <a:pt x="1884602" y="1438268"/>
                </a:lnTo>
                <a:lnTo>
                  <a:pt x="1891271" y="1422704"/>
                </a:lnTo>
                <a:lnTo>
                  <a:pt x="1896988" y="1407457"/>
                </a:lnTo>
                <a:lnTo>
                  <a:pt x="1902704" y="1392210"/>
                </a:lnTo>
                <a:lnTo>
                  <a:pt x="1908103" y="1376328"/>
                </a:lnTo>
                <a:lnTo>
                  <a:pt x="1913184" y="1360764"/>
                </a:lnTo>
                <a:lnTo>
                  <a:pt x="1917948" y="1344882"/>
                </a:lnTo>
                <a:lnTo>
                  <a:pt x="1922712" y="1329000"/>
                </a:lnTo>
                <a:lnTo>
                  <a:pt x="1926522" y="1313436"/>
                </a:lnTo>
                <a:lnTo>
                  <a:pt x="1930651" y="1297554"/>
                </a:lnTo>
                <a:lnTo>
                  <a:pt x="1934144" y="1281354"/>
                </a:lnTo>
                <a:lnTo>
                  <a:pt x="1937320" y="1265473"/>
                </a:lnTo>
                <a:lnTo>
                  <a:pt x="1940496" y="1249591"/>
                </a:lnTo>
                <a:lnTo>
                  <a:pt x="1942719" y="1233391"/>
                </a:lnTo>
                <a:lnTo>
                  <a:pt x="1944942" y="1217191"/>
                </a:lnTo>
                <a:lnTo>
                  <a:pt x="1947165" y="1200992"/>
                </a:lnTo>
                <a:lnTo>
                  <a:pt x="1949070" y="1184475"/>
                </a:lnTo>
                <a:lnTo>
                  <a:pt x="1950341" y="1168593"/>
                </a:lnTo>
                <a:lnTo>
                  <a:pt x="1951293" y="1152393"/>
                </a:lnTo>
                <a:lnTo>
                  <a:pt x="1952246" y="1135876"/>
                </a:lnTo>
                <a:lnTo>
                  <a:pt x="1952564" y="1119676"/>
                </a:lnTo>
                <a:lnTo>
                  <a:pt x="1952564" y="1103477"/>
                </a:lnTo>
                <a:lnTo>
                  <a:pt x="1952564" y="1086960"/>
                </a:lnTo>
                <a:lnTo>
                  <a:pt x="1952246" y="1070760"/>
                </a:lnTo>
                <a:lnTo>
                  <a:pt x="1951293" y="1054560"/>
                </a:lnTo>
                <a:lnTo>
                  <a:pt x="1950341" y="1038043"/>
                </a:lnTo>
                <a:lnTo>
                  <a:pt x="1948753" y="1021844"/>
                </a:lnTo>
                <a:lnTo>
                  <a:pt x="1947165" y="1005962"/>
                </a:lnTo>
                <a:lnTo>
                  <a:pt x="1944942" y="989762"/>
                </a:lnTo>
                <a:lnTo>
                  <a:pt x="1942719" y="973563"/>
                </a:lnTo>
                <a:lnTo>
                  <a:pt x="1939861" y="957363"/>
                </a:lnTo>
                <a:lnTo>
                  <a:pt x="1937320" y="941163"/>
                </a:lnTo>
                <a:lnTo>
                  <a:pt x="1933509" y="925599"/>
                </a:lnTo>
                <a:lnTo>
                  <a:pt x="1930016" y="909400"/>
                </a:lnTo>
                <a:lnTo>
                  <a:pt x="1926522" y="893518"/>
                </a:lnTo>
                <a:lnTo>
                  <a:pt x="1922394" y="877318"/>
                </a:lnTo>
                <a:lnTo>
                  <a:pt x="1917948" y="861754"/>
                </a:lnTo>
                <a:lnTo>
                  <a:pt x="1912867" y="845872"/>
                </a:lnTo>
                <a:lnTo>
                  <a:pt x="1907785" y="830625"/>
                </a:lnTo>
                <a:lnTo>
                  <a:pt x="1902704" y="814743"/>
                </a:lnTo>
                <a:lnTo>
                  <a:pt x="1896670" y="799497"/>
                </a:lnTo>
                <a:lnTo>
                  <a:pt x="1890636" y="784250"/>
                </a:lnTo>
                <a:lnTo>
                  <a:pt x="1883967" y="768686"/>
                </a:lnTo>
                <a:lnTo>
                  <a:pt x="1877298" y="753757"/>
                </a:lnTo>
                <a:lnTo>
                  <a:pt x="1870629" y="738510"/>
                </a:lnTo>
                <a:lnTo>
                  <a:pt x="1863325" y="723899"/>
                </a:lnTo>
                <a:lnTo>
                  <a:pt x="1855703" y="708970"/>
                </a:lnTo>
                <a:lnTo>
                  <a:pt x="1847763" y="694358"/>
                </a:lnTo>
                <a:lnTo>
                  <a:pt x="1839506" y="679747"/>
                </a:lnTo>
                <a:lnTo>
                  <a:pt x="1830932" y="665135"/>
                </a:lnTo>
                <a:lnTo>
                  <a:pt x="1822357" y="650524"/>
                </a:lnTo>
                <a:lnTo>
                  <a:pt x="1813147" y="636548"/>
                </a:lnTo>
                <a:lnTo>
                  <a:pt x="1803620" y="622572"/>
                </a:lnTo>
                <a:lnTo>
                  <a:pt x="1793775" y="608913"/>
                </a:lnTo>
                <a:lnTo>
                  <a:pt x="1783613" y="595255"/>
                </a:lnTo>
                <a:lnTo>
                  <a:pt x="1773450" y="581279"/>
                </a:lnTo>
                <a:lnTo>
                  <a:pt x="1762653" y="567938"/>
                </a:lnTo>
                <a:lnTo>
                  <a:pt x="1751855" y="554915"/>
                </a:lnTo>
                <a:lnTo>
                  <a:pt x="1740422" y="541892"/>
                </a:lnTo>
                <a:lnTo>
                  <a:pt x="1728672" y="528868"/>
                </a:lnTo>
                <a:lnTo>
                  <a:pt x="1716604" y="516481"/>
                </a:lnTo>
                <a:lnTo>
                  <a:pt x="1704536" y="503775"/>
                </a:lnTo>
                <a:lnTo>
                  <a:pt x="1694374" y="493611"/>
                </a:lnTo>
                <a:lnTo>
                  <a:pt x="1683576" y="483764"/>
                </a:lnTo>
                <a:lnTo>
                  <a:pt x="1673414" y="473917"/>
                </a:lnTo>
                <a:lnTo>
                  <a:pt x="1662298" y="464388"/>
                </a:lnTo>
                <a:lnTo>
                  <a:pt x="1651818" y="455176"/>
                </a:lnTo>
                <a:lnTo>
                  <a:pt x="1640703" y="445965"/>
                </a:lnTo>
                <a:lnTo>
                  <a:pt x="1629270" y="437071"/>
                </a:lnTo>
                <a:lnTo>
                  <a:pt x="1618155" y="428177"/>
                </a:lnTo>
                <a:lnTo>
                  <a:pt x="1607040" y="419918"/>
                </a:lnTo>
                <a:lnTo>
                  <a:pt x="1594972" y="411342"/>
                </a:lnTo>
                <a:lnTo>
                  <a:pt x="1583539" y="403401"/>
                </a:lnTo>
                <a:lnTo>
                  <a:pt x="1571789" y="395460"/>
                </a:lnTo>
                <a:lnTo>
                  <a:pt x="1559721" y="387519"/>
                </a:lnTo>
                <a:lnTo>
                  <a:pt x="1547971" y="380213"/>
                </a:lnTo>
                <a:lnTo>
                  <a:pt x="1535585" y="372590"/>
                </a:lnTo>
                <a:lnTo>
                  <a:pt x="1522882" y="365602"/>
                </a:lnTo>
                <a:lnTo>
                  <a:pt x="1510814" y="358296"/>
                </a:lnTo>
                <a:lnTo>
                  <a:pt x="1498111" y="351626"/>
                </a:lnTo>
                <a:lnTo>
                  <a:pt x="1485726" y="345591"/>
                </a:lnTo>
                <a:lnTo>
                  <a:pt x="1472705" y="339238"/>
                </a:lnTo>
                <a:lnTo>
                  <a:pt x="1460002" y="332885"/>
                </a:lnTo>
                <a:lnTo>
                  <a:pt x="1446981" y="326850"/>
                </a:lnTo>
                <a:lnTo>
                  <a:pt x="1433961" y="321450"/>
                </a:lnTo>
                <a:lnTo>
                  <a:pt x="1420622" y="316051"/>
                </a:lnTo>
                <a:lnTo>
                  <a:pt x="1407284" y="310651"/>
                </a:lnTo>
                <a:lnTo>
                  <a:pt x="1394263" y="305568"/>
                </a:lnTo>
                <a:lnTo>
                  <a:pt x="1380608" y="300804"/>
                </a:lnTo>
                <a:lnTo>
                  <a:pt x="1367269" y="296674"/>
                </a:lnTo>
                <a:lnTo>
                  <a:pt x="1353614" y="292228"/>
                </a:lnTo>
                <a:lnTo>
                  <a:pt x="1339958" y="288416"/>
                </a:lnTo>
                <a:lnTo>
                  <a:pt x="1326302" y="284287"/>
                </a:lnTo>
                <a:lnTo>
                  <a:pt x="1312329" y="280793"/>
                </a:lnTo>
                <a:lnTo>
                  <a:pt x="1286287" y="274440"/>
                </a:lnTo>
                <a:lnTo>
                  <a:pt x="1259928" y="269358"/>
                </a:lnTo>
                <a:lnTo>
                  <a:pt x="1234205" y="264593"/>
                </a:lnTo>
                <a:lnTo>
                  <a:pt x="1207528" y="261099"/>
                </a:lnTo>
                <a:lnTo>
                  <a:pt x="1181169" y="258558"/>
                </a:lnTo>
                <a:lnTo>
                  <a:pt x="1155446" y="256334"/>
                </a:lnTo>
                <a:lnTo>
                  <a:pt x="1129087" y="255381"/>
                </a:lnTo>
                <a:lnTo>
                  <a:pt x="1102410" y="254746"/>
                </a:lnTo>
                <a:lnTo>
                  <a:pt x="1076687" y="255699"/>
                </a:lnTo>
                <a:lnTo>
                  <a:pt x="1050328" y="256970"/>
                </a:lnTo>
                <a:lnTo>
                  <a:pt x="1024286" y="258875"/>
                </a:lnTo>
                <a:lnTo>
                  <a:pt x="998245" y="261417"/>
                </a:lnTo>
                <a:lnTo>
                  <a:pt x="972204" y="265546"/>
                </a:lnTo>
                <a:lnTo>
                  <a:pt x="946798" y="269993"/>
                </a:lnTo>
                <a:lnTo>
                  <a:pt x="921074" y="275075"/>
                </a:lnTo>
                <a:lnTo>
                  <a:pt x="895350" y="280793"/>
                </a:lnTo>
                <a:lnTo>
                  <a:pt x="947750" y="62257"/>
                </a:lnTo>
                <a:lnTo>
                  <a:pt x="960453" y="9847"/>
                </a:lnTo>
                <a:lnTo>
                  <a:pt x="986177" y="6670"/>
                </a:lnTo>
                <a:lnTo>
                  <a:pt x="1011583" y="4129"/>
                </a:lnTo>
                <a:lnTo>
                  <a:pt x="1037625" y="2541"/>
                </a:lnTo>
                <a:lnTo>
                  <a:pt x="1063666" y="953"/>
                </a:lnTo>
                <a:lnTo>
                  <a:pt x="1089072" y="635"/>
                </a:lnTo>
                <a:lnTo>
                  <a:pt x="1115113" y="0"/>
                </a:lnTo>
                <a:close/>
              </a:path>
            </a:pathLst>
          </a:custGeom>
          <a:solidFill>
            <a:schemeClr val="bg2"/>
          </a:solidFill>
          <a:ln>
            <a:noFill/>
          </a:ln>
        </p:spPr>
        <p:txBody>
          <a:bodyPr vert="horz" wrap="square" lIns="68580" tIns="34290" rIns="68580" bIns="34290" numCol="1" anchor="t" anchorCtr="0" compatLnSpc="1">
            <a:noAutofit/>
          </a:bodyPr>
          <a:lstStyle/>
          <a:p>
            <a:pPr lvl="0" algn="l">
              <a:buClrTx/>
              <a:buSzTx/>
              <a:buFontTx/>
            </a:pPr>
            <a:endParaRPr lang="zh-CN" altLang="en-US" sz="1015">
              <a:solidFill>
                <a:schemeClr val="accent1"/>
              </a:solidFill>
              <a:latin typeface="微软雅黑" panose="020B0503020204020204" charset="-122"/>
              <a:ea typeface="微软雅黑" panose="020B0503020204020204"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ppt_x"/>
                                          </p:val>
                                        </p:tav>
                                        <p:tav tm="100000">
                                          <p:val>
                                            <p:strVal val="#ppt_x"/>
                                          </p:val>
                                        </p:tav>
                                      </p:tavLst>
                                    </p:anim>
                                    <p:anim calcmode="lin" valueType="num">
                                      <p:cBhvr additive="base">
                                        <p:cTn id="16" dur="500" fill="hold"/>
                                        <p:tgtEl>
                                          <p:spTgt spid="10"/>
                                        </p:tgtEl>
                                        <p:attrNameLst>
                                          <p:attrName>ppt_y</p:attrName>
                                        </p:attrNameLst>
                                      </p:cBhvr>
                                      <p:tavLst>
                                        <p:tav tm="0">
                                          <p:val>
                                            <p:strVal val="0-#ppt_h/2"/>
                                          </p:val>
                                        </p:tav>
                                        <p:tav tm="100000">
                                          <p:val>
                                            <p:strVal val="#ppt_y"/>
                                          </p:val>
                                        </p:tav>
                                      </p:tavLst>
                                    </p:anim>
                                  </p:childTnLst>
                                </p:cTn>
                              </p:par>
                            </p:childTnLst>
                          </p:cTn>
                        </p:par>
                        <p:par>
                          <p:cTn id="17" fill="hold">
                            <p:stCondLst>
                              <p:cond delay="500"/>
                            </p:stCondLst>
                            <p:childTnLst>
                              <p:par>
                                <p:cTn id="18" presetID="14" presetClass="entr" presetSubtype="10" fill="hold" grpId="0" nodeType="after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randombar(horizontal)">
                                      <p:cBhvr>
                                        <p:cTn id="20" dur="500"/>
                                        <p:tgtEl>
                                          <p:spTgt spid="12"/>
                                        </p:tgtEl>
                                      </p:cBhvr>
                                    </p:animEffect>
                                  </p:childTnLst>
                                </p:cTn>
                              </p:par>
                              <p:par>
                                <p:cTn id="21" presetID="14" presetClass="entr" presetSubtype="1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randombar(horizontal)">
                                      <p:cBhvr>
                                        <p:cTn id="23" dur="500"/>
                                        <p:tgtEl>
                                          <p:spTgt spid="11"/>
                                        </p:tgtEl>
                                      </p:cBhvr>
                                    </p:animEffect>
                                  </p:childTnLst>
                                </p:cTn>
                              </p:par>
                              <p:par>
                                <p:cTn id="24" presetID="14" presetClass="entr" presetSubtype="10" fill="hold" grpId="0" nodeType="with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randombar(horizontal)">
                                      <p:cBhvr>
                                        <p:cTn id="26" dur="500"/>
                                        <p:tgtEl>
                                          <p:spTgt spid="4"/>
                                        </p:tgtEl>
                                      </p:cBhvr>
                                    </p:animEffect>
                                  </p:childTnLst>
                                </p:cTn>
                              </p:par>
                              <p:par>
                                <p:cTn id="27" presetID="22" presetClass="entr" presetSubtype="8" fill="hold" nodeType="with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wipe(left)">
                                      <p:cBhvr>
                                        <p:cTn id="29" dur="500"/>
                                        <p:tgtEl>
                                          <p:spTgt spid="20"/>
                                        </p:tgtEl>
                                      </p:cBhvr>
                                    </p:animEffect>
                                  </p:childTnLst>
                                </p:cTn>
                              </p:par>
                              <p:par>
                                <p:cTn id="30" presetID="22" presetClass="entr" presetSubtype="8" fill="hold" nodeType="withEffect">
                                  <p:stCondLst>
                                    <p:cond delay="0"/>
                                  </p:stCondLst>
                                  <p:childTnLst>
                                    <p:set>
                                      <p:cBhvr>
                                        <p:cTn id="31" dur="1" fill="hold">
                                          <p:stCondLst>
                                            <p:cond delay="0"/>
                                          </p:stCondLst>
                                        </p:cTn>
                                        <p:tgtEl>
                                          <p:spTgt spid="21"/>
                                        </p:tgtEl>
                                        <p:attrNameLst>
                                          <p:attrName>style.visibility</p:attrName>
                                        </p:attrNameLst>
                                      </p:cBhvr>
                                      <p:to>
                                        <p:strVal val="visible"/>
                                      </p:to>
                                    </p:set>
                                    <p:animEffect transition="in" filter="wipe(left)">
                                      <p:cBhvr>
                                        <p:cTn id="32" dur="500"/>
                                        <p:tgtEl>
                                          <p:spTgt spid="21"/>
                                        </p:tgtEl>
                                      </p:cBhvr>
                                    </p:animEffect>
                                  </p:childTnLst>
                                </p:cTn>
                              </p:par>
                              <p:par>
                                <p:cTn id="33" presetID="22" presetClass="entr" presetSubtype="8" fill="hold" nodeType="withEffect">
                                  <p:stCondLst>
                                    <p:cond delay="0"/>
                                  </p:stCondLst>
                                  <p:childTnLst>
                                    <p:set>
                                      <p:cBhvr>
                                        <p:cTn id="34" dur="1" fill="hold">
                                          <p:stCondLst>
                                            <p:cond delay="0"/>
                                          </p:stCondLst>
                                        </p:cTn>
                                        <p:tgtEl>
                                          <p:spTgt spid="22"/>
                                        </p:tgtEl>
                                        <p:attrNameLst>
                                          <p:attrName>style.visibility</p:attrName>
                                        </p:attrNameLst>
                                      </p:cBhvr>
                                      <p:to>
                                        <p:strVal val="visible"/>
                                      </p:to>
                                    </p:set>
                                    <p:animEffect transition="in" filter="wipe(left)">
                                      <p:cBhvr>
                                        <p:cTn id="35" dur="500"/>
                                        <p:tgtEl>
                                          <p:spTgt spid="22"/>
                                        </p:tgtEl>
                                      </p:cBhvr>
                                    </p:animEffect>
                                  </p:childTnLst>
                                </p:cTn>
                              </p:par>
                            </p:childTnLst>
                          </p:cTn>
                        </p:par>
                        <p:par>
                          <p:cTn id="36" fill="hold">
                            <p:stCondLst>
                              <p:cond delay="1000"/>
                            </p:stCondLst>
                            <p:childTnLst>
                              <p:par>
                                <p:cTn id="37" presetID="22" presetClass="entr" presetSubtype="8" fill="hold" grpId="0" nodeType="after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wipe(left)">
                                      <p:cBhvr>
                                        <p:cTn id="39" dur="500"/>
                                        <p:tgtEl>
                                          <p:spTgt spid="14"/>
                                        </p:tgtEl>
                                      </p:cBhvr>
                                    </p:animEffect>
                                  </p:childTnLst>
                                </p:cTn>
                              </p:par>
                              <p:par>
                                <p:cTn id="40" presetID="22" presetClass="entr" presetSubtype="8" fill="hold" grpId="0" nodeType="with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wipe(left)">
                                      <p:cBhvr>
                                        <p:cTn id="42" dur="500"/>
                                        <p:tgtEl>
                                          <p:spTgt spid="15"/>
                                        </p:tgtEl>
                                      </p:cBhvr>
                                    </p:animEffect>
                                  </p:childTnLst>
                                </p:cTn>
                              </p:par>
                            </p:childTnLst>
                          </p:cTn>
                        </p:par>
                        <p:par>
                          <p:cTn id="43" fill="hold">
                            <p:stCondLst>
                              <p:cond delay="1500"/>
                            </p:stCondLst>
                            <p:childTnLst>
                              <p:par>
                                <p:cTn id="44" presetID="22" presetClass="entr" presetSubtype="8" fill="hold" grpId="0" nodeType="afterEffect">
                                  <p:stCondLst>
                                    <p:cond delay="0"/>
                                  </p:stCondLst>
                                  <p:childTnLst>
                                    <p:set>
                                      <p:cBhvr>
                                        <p:cTn id="45" dur="1" fill="hold">
                                          <p:stCondLst>
                                            <p:cond delay="0"/>
                                          </p:stCondLst>
                                        </p:cTn>
                                        <p:tgtEl>
                                          <p:spTgt spid="16"/>
                                        </p:tgtEl>
                                        <p:attrNameLst>
                                          <p:attrName>style.visibility</p:attrName>
                                        </p:attrNameLst>
                                      </p:cBhvr>
                                      <p:to>
                                        <p:strVal val="visible"/>
                                      </p:to>
                                    </p:set>
                                    <p:animEffect transition="in" filter="wipe(left)">
                                      <p:cBhvr>
                                        <p:cTn id="46" dur="500"/>
                                        <p:tgtEl>
                                          <p:spTgt spid="16"/>
                                        </p:tgtEl>
                                      </p:cBhvr>
                                    </p:animEffect>
                                  </p:childTnLst>
                                </p:cTn>
                              </p:par>
                              <p:par>
                                <p:cTn id="47" presetID="22" presetClass="entr" presetSubtype="8"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animEffect transition="in" filter="wipe(left)">
                                      <p:cBhvr>
                                        <p:cTn id="49" dur="500"/>
                                        <p:tgtEl>
                                          <p:spTgt spid="17"/>
                                        </p:tgtEl>
                                      </p:cBhvr>
                                    </p:animEffect>
                                  </p:childTnLst>
                                </p:cTn>
                              </p:par>
                            </p:childTnLst>
                          </p:cTn>
                        </p:par>
                        <p:par>
                          <p:cTn id="50" fill="hold">
                            <p:stCondLst>
                              <p:cond delay="2000"/>
                            </p:stCondLst>
                            <p:childTnLst>
                              <p:par>
                                <p:cTn id="51" presetID="22" presetClass="entr" presetSubtype="8" fill="hold" grpId="0" nodeType="afterEffect">
                                  <p:stCondLst>
                                    <p:cond delay="0"/>
                                  </p:stCondLst>
                                  <p:childTnLst>
                                    <p:set>
                                      <p:cBhvr>
                                        <p:cTn id="52" dur="1" fill="hold">
                                          <p:stCondLst>
                                            <p:cond delay="0"/>
                                          </p:stCondLst>
                                        </p:cTn>
                                        <p:tgtEl>
                                          <p:spTgt spid="18"/>
                                        </p:tgtEl>
                                        <p:attrNameLst>
                                          <p:attrName>style.visibility</p:attrName>
                                        </p:attrNameLst>
                                      </p:cBhvr>
                                      <p:to>
                                        <p:strVal val="visible"/>
                                      </p:to>
                                    </p:set>
                                    <p:animEffect transition="in" filter="wipe(left)">
                                      <p:cBhvr>
                                        <p:cTn id="53" dur="500"/>
                                        <p:tgtEl>
                                          <p:spTgt spid="18"/>
                                        </p:tgtEl>
                                      </p:cBhvr>
                                    </p:animEffect>
                                  </p:childTnLst>
                                </p:cTn>
                              </p:par>
                              <p:par>
                                <p:cTn id="54" presetID="22" presetClass="entr" presetSubtype="8" fill="hold" grpId="0" nodeType="withEffect">
                                  <p:stCondLst>
                                    <p:cond delay="0"/>
                                  </p:stCondLst>
                                  <p:childTnLst>
                                    <p:set>
                                      <p:cBhvr>
                                        <p:cTn id="55" dur="1" fill="hold">
                                          <p:stCondLst>
                                            <p:cond delay="0"/>
                                          </p:stCondLst>
                                        </p:cTn>
                                        <p:tgtEl>
                                          <p:spTgt spid="19"/>
                                        </p:tgtEl>
                                        <p:attrNameLst>
                                          <p:attrName>style.visibility</p:attrName>
                                        </p:attrNameLst>
                                      </p:cBhvr>
                                      <p:to>
                                        <p:strVal val="visible"/>
                                      </p:to>
                                    </p:set>
                                    <p:animEffect transition="in" filter="wipe(left)">
                                      <p:cBhvr>
                                        <p:cTn id="56"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nimBg="1"/>
      <p:bldP spid="9" grpId="0" bldLvl="0" animBg="1"/>
      <p:bldP spid="10" grpId="0" bldLvl="0" animBg="1"/>
      <p:bldP spid="11" grpId="0" bldLvl="0" animBg="1"/>
      <p:bldP spid="12" grpId="0" bldLvl="0" animBg="1"/>
      <p:bldP spid="14" grpId="0"/>
      <p:bldP spid="15" grpId="0"/>
      <p:bldP spid="16" grpId="0"/>
      <p:bldP spid="17" grpId="0"/>
      <p:bldP spid="18" grpId="0"/>
      <p:bldP spid="19" grpId="0"/>
      <p:bldP spid="4" grpId="0" bldLvl="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8"/>
          <p:cNvSpPr txBox="1"/>
          <p:nvPr/>
        </p:nvSpPr>
        <p:spPr>
          <a:xfrm>
            <a:off x="4961885" y="510570"/>
            <a:ext cx="3495354" cy="457200"/>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r">
              <a:buNone/>
            </a:pPr>
            <a:r>
              <a:rPr lang="zh-CN" altLang="en-US" sz="2800" dirty="0" smtClean="0">
                <a:solidFill>
                  <a:schemeClr val="bg2"/>
                </a:solidFill>
                <a:latin typeface="微软雅黑" panose="020B0503020204020204" charset="-122"/>
                <a:ea typeface="微软雅黑" panose="020B0503020204020204" charset="-122"/>
              </a:rPr>
              <a:t>工作计划时间表</a:t>
            </a:r>
            <a:endParaRPr lang="zh-CN" altLang="en-US" sz="2800" dirty="0" smtClean="0">
              <a:solidFill>
                <a:schemeClr val="bg2"/>
              </a:solidFill>
              <a:latin typeface="微软雅黑" panose="020B0503020204020204" charset="-122"/>
              <a:ea typeface="微软雅黑" panose="020B0503020204020204" charset="-122"/>
            </a:endParaRPr>
          </a:p>
        </p:txBody>
      </p:sp>
      <p:cxnSp>
        <p:nvCxnSpPr>
          <p:cNvPr id="7" name="Straight Connector 12"/>
          <p:cNvCxnSpPr/>
          <p:nvPr/>
        </p:nvCxnSpPr>
        <p:spPr>
          <a:xfrm>
            <a:off x="8456792" y="469156"/>
            <a:ext cx="0" cy="539496"/>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a:stCxn id="10" idx="6"/>
            <a:endCxn id="13" idx="2"/>
          </p:cNvCxnSpPr>
          <p:nvPr/>
        </p:nvCxnSpPr>
        <p:spPr>
          <a:xfrm>
            <a:off x="996907" y="3673160"/>
            <a:ext cx="7160522" cy="1589"/>
          </a:xfrm>
          <a:prstGeom prst="line">
            <a:avLst/>
          </a:prstGeom>
          <a:ln w="12700" cap="flat">
            <a:solidFill>
              <a:schemeClr val="accent3"/>
            </a:solidFill>
            <a:prstDash val="sysDash"/>
            <a:round/>
          </a:ln>
        </p:spPr>
        <p:style>
          <a:lnRef idx="1">
            <a:schemeClr val="accent1"/>
          </a:lnRef>
          <a:fillRef idx="0">
            <a:schemeClr val="accent1"/>
          </a:fillRef>
          <a:effectRef idx="0">
            <a:schemeClr val="accent1"/>
          </a:effectRef>
          <a:fontRef idx="minor">
            <a:schemeClr val="tx1"/>
          </a:fontRef>
        </p:style>
      </p:cxnSp>
      <p:grpSp>
        <p:nvGrpSpPr>
          <p:cNvPr id="9" name="Group 69"/>
          <p:cNvGrpSpPr/>
          <p:nvPr/>
        </p:nvGrpSpPr>
        <p:grpSpPr>
          <a:xfrm>
            <a:off x="300273" y="3324718"/>
            <a:ext cx="696635" cy="696887"/>
            <a:chOff x="255774" y="3805440"/>
            <a:chExt cx="696726" cy="696726"/>
          </a:xfrm>
        </p:grpSpPr>
        <p:sp>
          <p:nvSpPr>
            <p:cNvPr id="10" name="Oval 9"/>
            <p:cNvSpPr/>
            <p:nvPr/>
          </p:nvSpPr>
          <p:spPr>
            <a:xfrm>
              <a:off x="255774" y="3805440"/>
              <a:ext cx="696726" cy="69672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latin typeface="微软雅黑" panose="020B0503020204020204" charset="-122"/>
                <a:ea typeface="微软雅黑" panose="020B0503020204020204" charset="-122"/>
              </a:endParaRPr>
            </a:p>
          </p:txBody>
        </p:sp>
        <p:sp>
          <p:nvSpPr>
            <p:cNvPr id="11" name="Isosceles Triangle 40"/>
            <p:cNvSpPr/>
            <p:nvPr/>
          </p:nvSpPr>
          <p:spPr>
            <a:xfrm rot="5400000">
              <a:off x="493716" y="4019782"/>
              <a:ext cx="279448" cy="240904"/>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latin typeface="微软雅黑" panose="020B0503020204020204" charset="-122"/>
                <a:ea typeface="微软雅黑" panose="020B0503020204020204" charset="-122"/>
              </a:endParaRPr>
            </a:p>
          </p:txBody>
        </p:sp>
      </p:grpSp>
      <p:sp>
        <p:nvSpPr>
          <p:cNvPr id="15" name="Rectangle 45"/>
          <p:cNvSpPr/>
          <p:nvPr/>
        </p:nvSpPr>
        <p:spPr>
          <a:xfrm>
            <a:off x="1044502" y="3734196"/>
            <a:ext cx="486410" cy="274320"/>
          </a:xfrm>
          <a:prstGeom prst="rect">
            <a:avLst/>
          </a:prstGeom>
        </p:spPr>
        <p:txBody>
          <a:bodyPr wrap="none" lIns="91437" tIns="45718" rIns="91437" bIns="45718">
            <a:spAutoFit/>
          </a:bodyPr>
          <a:lstStyle/>
          <a:p>
            <a:r>
              <a:rPr lang="zh-CN" altLang="en-US" sz="1200" dirty="0">
                <a:solidFill>
                  <a:schemeClr val="accent1"/>
                </a:solidFill>
                <a:latin typeface="微软雅黑" panose="020B0503020204020204" charset="-122"/>
                <a:ea typeface="微软雅黑" panose="020B0503020204020204" charset="-122"/>
                <a:cs typeface="Open Sans" pitchFamily="34" charset="0"/>
              </a:rPr>
              <a:t>开始</a:t>
            </a:r>
            <a:endParaRPr lang="en-US" sz="1200" dirty="0">
              <a:solidFill>
                <a:schemeClr val="accent1"/>
              </a:solidFill>
              <a:latin typeface="微软雅黑" panose="020B0503020204020204" charset="-122"/>
              <a:ea typeface="微软雅黑" panose="020B0503020204020204" charset="-122"/>
              <a:cs typeface="Open Sans" pitchFamily="34" charset="0"/>
            </a:endParaRPr>
          </a:p>
        </p:txBody>
      </p:sp>
      <p:grpSp>
        <p:nvGrpSpPr>
          <p:cNvPr id="58" name="组合 57"/>
          <p:cNvGrpSpPr/>
          <p:nvPr/>
        </p:nvGrpSpPr>
        <p:grpSpPr>
          <a:xfrm>
            <a:off x="1971675" y="1770380"/>
            <a:ext cx="1358265" cy="2006600"/>
            <a:chOff x="3105" y="2788"/>
            <a:chExt cx="2139" cy="3160"/>
          </a:xfrm>
        </p:grpSpPr>
        <p:grpSp>
          <p:nvGrpSpPr>
            <p:cNvPr id="17" name="Group 61"/>
            <p:cNvGrpSpPr/>
            <p:nvPr/>
          </p:nvGrpSpPr>
          <p:grpSpPr>
            <a:xfrm>
              <a:off x="3242" y="2788"/>
              <a:ext cx="2003" cy="3161"/>
              <a:chOff x="2014215" y="2251349"/>
              <a:chExt cx="1271901" cy="2006557"/>
            </a:xfrm>
          </p:grpSpPr>
          <p:sp>
            <p:nvSpPr>
              <p:cNvPr id="18" name="Oval 12"/>
              <p:cNvSpPr/>
              <p:nvPr/>
            </p:nvSpPr>
            <p:spPr>
              <a:xfrm>
                <a:off x="2111286" y="4049700"/>
                <a:ext cx="208206" cy="20820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latin typeface="微软雅黑" panose="020B0503020204020204" charset="-122"/>
                  <a:ea typeface="微软雅黑" panose="020B0503020204020204" charset="-122"/>
                </a:endParaRPr>
              </a:p>
            </p:txBody>
          </p:sp>
          <p:grpSp>
            <p:nvGrpSpPr>
              <p:cNvPr id="19" name="Group 66"/>
              <p:cNvGrpSpPr/>
              <p:nvPr/>
            </p:nvGrpSpPr>
            <p:grpSpPr>
              <a:xfrm>
                <a:off x="2285984" y="2844969"/>
                <a:ext cx="1000132" cy="1098665"/>
                <a:chOff x="2285984" y="2844969"/>
                <a:chExt cx="1000132" cy="1098665"/>
              </a:xfrm>
            </p:grpSpPr>
            <p:sp>
              <p:nvSpPr>
                <p:cNvPr id="24" name="Rectangle 43"/>
                <p:cNvSpPr/>
                <p:nvPr/>
              </p:nvSpPr>
              <p:spPr>
                <a:xfrm>
                  <a:off x="2285984" y="3087217"/>
                  <a:ext cx="1000132" cy="856417"/>
                </a:xfrm>
                <a:prstGeom prst="rect">
                  <a:avLst/>
                </a:prstGeom>
              </p:spPr>
              <p:txBody>
                <a:bodyPr wrap="square">
                  <a:spAutoFit/>
                </a:bodyPr>
                <a:lstStyle/>
                <a:p>
                  <a:r>
                    <a:rPr lang="en-US" sz="825" dirty="0">
                      <a:solidFill>
                        <a:schemeClr val="accent1"/>
                      </a:solidFill>
                      <a:latin typeface="微软雅黑" panose="020B0503020204020204" charset="-122"/>
                      <a:ea typeface="微软雅黑" panose="020B0503020204020204" charset="-122"/>
                      <a:cs typeface="Open Sans Light" pitchFamily="34" charset="0"/>
                    </a:rPr>
                    <a:t>1.</a:t>
                  </a:r>
                  <a:r>
                    <a:rPr sz="825" dirty="0">
                      <a:solidFill>
                        <a:schemeClr val="accent1"/>
                      </a:solidFill>
                      <a:latin typeface="微软雅黑" panose="020B0503020204020204" charset="-122"/>
                      <a:ea typeface="微软雅黑" panose="020B0503020204020204" charset="-122"/>
                      <a:cs typeface="Open Sans Light" pitchFamily="34" charset="0"/>
                    </a:rPr>
                    <a:t>系统及数据库设计复审</a:t>
                  </a:r>
                  <a:endParaRPr sz="825" dirty="0">
                    <a:solidFill>
                      <a:schemeClr val="accent1"/>
                    </a:solidFill>
                    <a:latin typeface="微软雅黑" panose="020B0503020204020204" charset="-122"/>
                    <a:ea typeface="微软雅黑" panose="020B0503020204020204" charset="-122"/>
                    <a:cs typeface="Open Sans Light" pitchFamily="34" charset="0"/>
                  </a:endParaRPr>
                </a:p>
                <a:p>
                  <a:r>
                    <a:rPr lang="en-US" sz="825" dirty="0">
                      <a:solidFill>
                        <a:schemeClr val="accent1"/>
                      </a:solidFill>
                      <a:latin typeface="微软雅黑" panose="020B0503020204020204" charset="-122"/>
                      <a:ea typeface="微软雅黑" panose="020B0503020204020204" charset="-122"/>
                      <a:cs typeface="Open Sans Light" pitchFamily="34" charset="0"/>
                    </a:rPr>
                    <a:t>2.</a:t>
                  </a:r>
                  <a:r>
                    <a:rPr sz="825" dirty="0">
                      <a:solidFill>
                        <a:schemeClr val="accent1"/>
                      </a:solidFill>
                      <a:latin typeface="微软雅黑" panose="020B0503020204020204" charset="-122"/>
                      <a:ea typeface="微软雅黑" panose="020B0503020204020204" charset="-122"/>
                      <a:cs typeface="Open Sans Light" pitchFamily="34" charset="0"/>
                    </a:rPr>
                    <a:t>sql文件及复审</a:t>
                  </a:r>
                  <a:endParaRPr sz="825" dirty="0">
                    <a:solidFill>
                      <a:schemeClr val="accent1"/>
                    </a:solidFill>
                    <a:latin typeface="微软雅黑" panose="020B0503020204020204" charset="-122"/>
                    <a:ea typeface="微软雅黑" panose="020B0503020204020204" charset="-122"/>
                    <a:cs typeface="Open Sans Light" pitchFamily="34" charset="0"/>
                  </a:endParaRPr>
                </a:p>
                <a:p>
                  <a:r>
                    <a:rPr lang="en-US" sz="825" dirty="0">
                      <a:solidFill>
                        <a:schemeClr val="accent1"/>
                      </a:solidFill>
                      <a:latin typeface="微软雅黑" panose="020B0503020204020204" charset="-122"/>
                      <a:ea typeface="微软雅黑" panose="020B0503020204020204" charset="-122"/>
                      <a:cs typeface="Open Sans Light" pitchFamily="34" charset="0"/>
                    </a:rPr>
                    <a:t>3.</a:t>
                  </a:r>
                  <a:r>
                    <a:rPr sz="825" dirty="0">
                      <a:solidFill>
                        <a:schemeClr val="accent1"/>
                      </a:solidFill>
                      <a:latin typeface="微软雅黑" panose="020B0503020204020204" charset="-122"/>
                      <a:ea typeface="微软雅黑" panose="020B0503020204020204" charset="-122"/>
                      <a:cs typeface="Open Sans Light" pitchFamily="34" charset="0"/>
                    </a:rPr>
                    <a:t>项目计划时间及分工</a:t>
                  </a:r>
                  <a:endParaRPr sz="825" dirty="0">
                    <a:solidFill>
                      <a:schemeClr val="accent1"/>
                    </a:solidFill>
                    <a:latin typeface="微软雅黑" panose="020B0503020204020204" charset="-122"/>
                    <a:ea typeface="微软雅黑" panose="020B0503020204020204" charset="-122"/>
                    <a:cs typeface="Open Sans Light" pitchFamily="34" charset="0"/>
                  </a:endParaRPr>
                </a:p>
                <a:p>
                  <a:r>
                    <a:rPr lang="en-US" sz="825" dirty="0">
                      <a:solidFill>
                        <a:schemeClr val="accent1"/>
                      </a:solidFill>
                      <a:latin typeface="微软雅黑" panose="020B0503020204020204" charset="-122"/>
                      <a:ea typeface="微软雅黑" panose="020B0503020204020204" charset="-122"/>
                      <a:cs typeface="Open Sans Light" pitchFamily="34" charset="0"/>
                    </a:rPr>
                    <a:t>4.</a:t>
                  </a:r>
                  <a:r>
                    <a:rPr sz="825" dirty="0">
                      <a:solidFill>
                        <a:schemeClr val="accent1"/>
                      </a:solidFill>
                      <a:latin typeface="微软雅黑" panose="020B0503020204020204" charset="-122"/>
                      <a:ea typeface="微软雅黑" panose="020B0503020204020204" charset="-122"/>
                      <a:cs typeface="Open Sans Light" pitchFamily="34" charset="0"/>
                    </a:rPr>
                    <a:t>自学技术</a:t>
                  </a:r>
                  <a:endParaRPr sz="825" dirty="0">
                    <a:solidFill>
                      <a:schemeClr val="accent1"/>
                    </a:solidFill>
                    <a:latin typeface="微软雅黑" panose="020B0503020204020204" charset="-122"/>
                    <a:ea typeface="微软雅黑" panose="020B0503020204020204" charset="-122"/>
                    <a:cs typeface="Open Sans Light" pitchFamily="34" charset="0"/>
                  </a:endParaRPr>
                </a:p>
              </p:txBody>
            </p:sp>
            <p:sp>
              <p:nvSpPr>
                <p:cNvPr id="25" name="Rectangle 44"/>
                <p:cNvSpPr/>
                <p:nvPr/>
              </p:nvSpPr>
              <p:spPr>
                <a:xfrm>
                  <a:off x="2285984" y="2844969"/>
                  <a:ext cx="805285" cy="241879"/>
                </a:xfrm>
                <a:prstGeom prst="rect">
                  <a:avLst/>
                </a:prstGeom>
              </p:spPr>
              <p:txBody>
                <a:bodyPr wrap="none">
                  <a:spAutoFit/>
                </a:bodyPr>
                <a:lstStyle/>
                <a:p>
                  <a:pPr algn="l"/>
                  <a:r>
                    <a:rPr lang="zh-CN" altLang="en-US" sz="975" b="1" dirty="0">
                      <a:solidFill>
                        <a:schemeClr val="accent1"/>
                      </a:solidFill>
                      <a:latin typeface="微软雅黑" panose="020B0503020204020204" charset="-122"/>
                      <a:ea typeface="微软雅黑" panose="020B0503020204020204" charset="-122"/>
                      <a:cs typeface="Open Sans" pitchFamily="34" charset="0"/>
                    </a:rPr>
                    <a:t>数据库设计</a:t>
                  </a:r>
                  <a:endParaRPr lang="zh-CN" altLang="en-US" sz="975" b="1" dirty="0">
                    <a:solidFill>
                      <a:schemeClr val="accent1"/>
                    </a:solidFill>
                    <a:latin typeface="微软雅黑" panose="020B0503020204020204" charset="-122"/>
                    <a:ea typeface="微软雅黑" panose="020B0503020204020204" charset="-122"/>
                    <a:cs typeface="Open Sans" pitchFamily="34" charset="0"/>
                  </a:endParaRPr>
                </a:p>
              </p:txBody>
            </p:sp>
          </p:grpSp>
          <p:cxnSp>
            <p:nvCxnSpPr>
              <p:cNvPr id="20" name="Straight Connector 26"/>
              <p:cNvCxnSpPr>
                <a:stCxn id="22" idx="7"/>
              </p:cNvCxnSpPr>
              <p:nvPr/>
            </p:nvCxnSpPr>
            <p:spPr>
              <a:xfrm>
                <a:off x="2223344" y="2850130"/>
                <a:ext cx="0" cy="119923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2" name="Teardrop 25"/>
              <p:cNvSpPr/>
              <p:nvPr/>
            </p:nvSpPr>
            <p:spPr>
              <a:xfrm rot="8100000">
                <a:off x="2014215" y="2251349"/>
                <a:ext cx="418280" cy="418280"/>
              </a:xfrm>
              <a:prstGeom prst="teardrop">
                <a:avLst>
                  <a:gd name="adj" fmla="val 13161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latin typeface="微软雅黑" panose="020B0503020204020204" charset="-122"/>
                  <a:ea typeface="微软雅黑" panose="020B0503020204020204" charset="-122"/>
                </a:endParaRPr>
              </a:p>
            </p:txBody>
          </p:sp>
        </p:grpSp>
        <p:sp>
          <p:nvSpPr>
            <p:cNvPr id="2" name="TextBox 13"/>
            <p:cNvSpPr>
              <a:spLocks noChangeArrowheads="1"/>
            </p:cNvSpPr>
            <p:nvPr/>
          </p:nvSpPr>
          <p:spPr bwMode="auto">
            <a:xfrm>
              <a:off x="3105" y="2842"/>
              <a:ext cx="799" cy="6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p>
              <a:pPr algn="r"/>
              <a:r>
                <a:rPr lang="zh-CN" altLang="en-US" sz="2000" b="1" dirty="0" smtClean="0">
                  <a:solidFill>
                    <a:schemeClr val="accent2"/>
                  </a:solidFill>
                  <a:latin typeface="微软雅黑" panose="020B0503020204020204" charset="-122"/>
                  <a:ea typeface="微软雅黑" panose="020B0503020204020204" charset="-122"/>
                  <a:sym typeface="方正正大黑简体" pitchFamily="2" charset="-122"/>
                </a:rPr>
                <a:t>Ⅰ</a:t>
              </a:r>
              <a:endParaRPr lang="zh-CN" altLang="en-US" sz="2000" b="1" dirty="0" smtClean="0">
                <a:solidFill>
                  <a:schemeClr val="accent2"/>
                </a:solidFill>
                <a:latin typeface="微软雅黑" panose="020B0503020204020204" charset="-122"/>
                <a:ea typeface="微软雅黑" panose="020B0503020204020204" charset="-122"/>
                <a:sym typeface="方正正大黑简体" pitchFamily="2" charset="-122"/>
              </a:endParaRPr>
            </a:p>
          </p:txBody>
        </p:sp>
      </p:grpSp>
      <p:grpSp>
        <p:nvGrpSpPr>
          <p:cNvPr id="59" name="组合 58"/>
          <p:cNvGrpSpPr/>
          <p:nvPr/>
        </p:nvGrpSpPr>
        <p:grpSpPr>
          <a:xfrm>
            <a:off x="3477260" y="1962785"/>
            <a:ext cx="1352550" cy="1813560"/>
            <a:chOff x="5476" y="3091"/>
            <a:chExt cx="2130" cy="2856"/>
          </a:xfrm>
        </p:grpSpPr>
        <p:grpSp>
          <p:nvGrpSpPr>
            <p:cNvPr id="35" name="Group 71"/>
            <p:cNvGrpSpPr/>
            <p:nvPr/>
          </p:nvGrpSpPr>
          <p:grpSpPr>
            <a:xfrm>
              <a:off x="5592" y="3091"/>
              <a:ext cx="2015" cy="2857"/>
              <a:chOff x="3506811" y="2444065"/>
              <a:chExt cx="1279503" cy="1813841"/>
            </a:xfrm>
          </p:grpSpPr>
          <p:sp>
            <p:nvSpPr>
              <p:cNvPr id="36" name="Oval 14"/>
              <p:cNvSpPr/>
              <p:nvPr/>
            </p:nvSpPr>
            <p:spPr>
              <a:xfrm>
                <a:off x="3611484" y="4049700"/>
                <a:ext cx="208206" cy="20820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latin typeface="微软雅黑" panose="020B0503020204020204" charset="-122"/>
                  <a:ea typeface="微软雅黑" panose="020B0503020204020204" charset="-122"/>
                </a:endParaRPr>
              </a:p>
            </p:txBody>
          </p:sp>
          <p:cxnSp>
            <p:nvCxnSpPr>
              <p:cNvPr id="37" name="Straight Connector 34"/>
              <p:cNvCxnSpPr>
                <a:stCxn id="40" idx="7"/>
              </p:cNvCxnSpPr>
              <p:nvPr/>
            </p:nvCxnSpPr>
            <p:spPr>
              <a:xfrm flipH="1">
                <a:off x="3714517" y="3042490"/>
                <a:ext cx="1270" cy="10068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8" name="Group 65"/>
              <p:cNvGrpSpPr/>
              <p:nvPr/>
            </p:nvGrpSpPr>
            <p:grpSpPr>
              <a:xfrm>
                <a:off x="3786182" y="3000378"/>
                <a:ext cx="1000132" cy="943125"/>
                <a:chOff x="3786182" y="3000378"/>
                <a:chExt cx="1000132" cy="943125"/>
              </a:xfrm>
            </p:grpSpPr>
            <p:sp>
              <p:nvSpPr>
                <p:cNvPr id="42" name="Rectangle 47"/>
                <p:cNvSpPr/>
                <p:nvPr/>
              </p:nvSpPr>
              <p:spPr>
                <a:xfrm>
                  <a:off x="3786182" y="3214692"/>
                  <a:ext cx="1000132" cy="728811"/>
                </a:xfrm>
                <a:prstGeom prst="rect">
                  <a:avLst/>
                </a:prstGeom>
              </p:spPr>
              <p:txBody>
                <a:bodyPr wrap="square">
                  <a:spAutoFit/>
                </a:bodyPr>
                <a:lstStyle/>
                <a:p>
                  <a:r>
                    <a:rPr lang="en-US" altLang="zh-CN" sz="825" dirty="0">
                      <a:solidFill>
                        <a:schemeClr val="accent1"/>
                      </a:solidFill>
                      <a:latin typeface="微软雅黑" panose="020B0503020204020204" charset="-122"/>
                      <a:ea typeface="微软雅黑" panose="020B0503020204020204" charset="-122"/>
                      <a:cs typeface="Open Sans Light" pitchFamily="34" charset="0"/>
                    </a:rPr>
                    <a:t>1.</a:t>
                  </a:r>
                  <a:r>
                    <a:rPr lang="zh-CN" altLang="en-US" sz="825" dirty="0">
                      <a:solidFill>
                        <a:schemeClr val="accent1"/>
                      </a:solidFill>
                      <a:latin typeface="微软雅黑" panose="020B0503020204020204" charset="-122"/>
                      <a:ea typeface="微软雅黑" panose="020B0503020204020204" charset="-122"/>
                      <a:cs typeface="Open Sans Light" pitchFamily="34" charset="0"/>
                    </a:rPr>
                    <a:t>环境配置</a:t>
                  </a:r>
                  <a:endParaRPr lang="zh-CN" altLang="en-US" sz="825" dirty="0">
                    <a:solidFill>
                      <a:schemeClr val="accent1"/>
                    </a:solidFill>
                    <a:latin typeface="微软雅黑" panose="020B0503020204020204" charset="-122"/>
                    <a:ea typeface="微软雅黑" panose="020B0503020204020204" charset="-122"/>
                    <a:cs typeface="Open Sans Light" pitchFamily="34" charset="0"/>
                  </a:endParaRPr>
                </a:p>
                <a:p>
                  <a:r>
                    <a:rPr lang="en-US" altLang="zh-CN" sz="825" dirty="0">
                      <a:solidFill>
                        <a:schemeClr val="accent1"/>
                      </a:solidFill>
                      <a:latin typeface="微软雅黑" panose="020B0503020204020204" charset="-122"/>
                      <a:ea typeface="微软雅黑" panose="020B0503020204020204" charset="-122"/>
                      <a:cs typeface="Open Sans Light" pitchFamily="34" charset="0"/>
                    </a:rPr>
                    <a:t>2.目录结构约束</a:t>
                  </a:r>
                  <a:endParaRPr lang="en-US" altLang="zh-CN" sz="825" dirty="0">
                    <a:solidFill>
                      <a:schemeClr val="accent1"/>
                    </a:solidFill>
                    <a:latin typeface="微软雅黑" panose="020B0503020204020204" charset="-122"/>
                    <a:ea typeface="微软雅黑" panose="020B0503020204020204" charset="-122"/>
                    <a:cs typeface="Open Sans Light" pitchFamily="34" charset="0"/>
                  </a:endParaRPr>
                </a:p>
                <a:p>
                  <a:r>
                    <a:rPr lang="en-US" altLang="zh-CN" sz="825" dirty="0">
                      <a:solidFill>
                        <a:schemeClr val="accent1"/>
                      </a:solidFill>
                      <a:latin typeface="微软雅黑" panose="020B0503020204020204" charset="-122"/>
                      <a:ea typeface="微软雅黑" panose="020B0503020204020204" charset="-122"/>
                      <a:cs typeface="Open Sans Light" pitchFamily="34" charset="0"/>
                    </a:rPr>
                    <a:t>3.接口复审</a:t>
                  </a:r>
                  <a:endParaRPr lang="en-US" altLang="zh-CN" sz="825" dirty="0">
                    <a:solidFill>
                      <a:schemeClr val="accent1"/>
                    </a:solidFill>
                    <a:latin typeface="微软雅黑" panose="020B0503020204020204" charset="-122"/>
                    <a:ea typeface="微软雅黑" panose="020B0503020204020204" charset="-122"/>
                    <a:cs typeface="Open Sans Light" pitchFamily="34" charset="0"/>
                  </a:endParaRPr>
                </a:p>
                <a:p>
                  <a:r>
                    <a:rPr lang="en-US" altLang="zh-CN" sz="825" dirty="0">
                      <a:solidFill>
                        <a:schemeClr val="accent1"/>
                      </a:solidFill>
                      <a:latin typeface="微软雅黑" panose="020B0503020204020204" charset="-122"/>
                      <a:ea typeface="微软雅黑" panose="020B0503020204020204" charset="-122"/>
                      <a:cs typeface="Open Sans Light" pitchFamily="34" charset="0"/>
                    </a:rPr>
                    <a:t>4.服务器部署</a:t>
                  </a:r>
                  <a:endParaRPr lang="en-US" altLang="zh-CN" sz="825" dirty="0">
                    <a:solidFill>
                      <a:schemeClr val="accent1"/>
                    </a:solidFill>
                    <a:latin typeface="微软雅黑" panose="020B0503020204020204" charset="-122"/>
                    <a:ea typeface="微软雅黑" panose="020B0503020204020204" charset="-122"/>
                    <a:cs typeface="Open Sans Light" pitchFamily="34" charset="0"/>
                  </a:endParaRPr>
                </a:p>
                <a:p>
                  <a:r>
                    <a:rPr lang="en-US" altLang="zh-CN" sz="825" dirty="0">
                      <a:solidFill>
                        <a:schemeClr val="accent1"/>
                      </a:solidFill>
                      <a:latin typeface="微软雅黑" panose="020B0503020204020204" charset="-122"/>
                      <a:ea typeface="微软雅黑" panose="020B0503020204020204" charset="-122"/>
                      <a:cs typeface="Open Sans Light" pitchFamily="34" charset="0"/>
                    </a:rPr>
                    <a:t>5.自学技术</a:t>
                  </a:r>
                  <a:endParaRPr lang="en-US" altLang="zh-CN" sz="825" dirty="0">
                    <a:solidFill>
                      <a:schemeClr val="accent1"/>
                    </a:solidFill>
                    <a:latin typeface="微软雅黑" panose="020B0503020204020204" charset="-122"/>
                    <a:ea typeface="微软雅黑" panose="020B0503020204020204" charset="-122"/>
                    <a:cs typeface="Open Sans Light" pitchFamily="34" charset="0"/>
                  </a:endParaRPr>
                </a:p>
              </p:txBody>
            </p:sp>
            <p:sp>
              <p:nvSpPr>
                <p:cNvPr id="43" name="Rectangle 48"/>
                <p:cNvSpPr/>
                <p:nvPr/>
              </p:nvSpPr>
              <p:spPr>
                <a:xfrm>
                  <a:off x="3786182" y="3000378"/>
                  <a:ext cx="680808" cy="241879"/>
                </a:xfrm>
                <a:prstGeom prst="rect">
                  <a:avLst/>
                </a:prstGeom>
              </p:spPr>
              <p:txBody>
                <a:bodyPr wrap="none">
                  <a:spAutoFit/>
                </a:bodyPr>
                <a:lstStyle/>
                <a:p>
                  <a:pPr algn="l"/>
                  <a:r>
                    <a:rPr lang="zh-CN" altLang="en-US" sz="975" b="1" dirty="0">
                      <a:solidFill>
                        <a:schemeClr val="accent1"/>
                      </a:solidFill>
                      <a:latin typeface="微软雅黑" panose="020B0503020204020204" charset="-122"/>
                      <a:ea typeface="微软雅黑" panose="020B0503020204020204" charset="-122"/>
                      <a:cs typeface="Open Sans" pitchFamily="34" charset="0"/>
                    </a:rPr>
                    <a:t>软件测试</a:t>
                  </a:r>
                  <a:endParaRPr lang="zh-CN" altLang="en-US" sz="975" b="1" dirty="0">
                    <a:solidFill>
                      <a:schemeClr val="accent1"/>
                    </a:solidFill>
                    <a:latin typeface="微软雅黑" panose="020B0503020204020204" charset="-122"/>
                    <a:ea typeface="微软雅黑" panose="020B0503020204020204" charset="-122"/>
                    <a:cs typeface="Open Sans" pitchFamily="34" charset="0"/>
                  </a:endParaRPr>
                </a:p>
              </p:txBody>
            </p:sp>
          </p:grpSp>
          <p:sp>
            <p:nvSpPr>
              <p:cNvPr id="40" name="Teardrop 33"/>
              <p:cNvSpPr/>
              <p:nvPr/>
            </p:nvSpPr>
            <p:spPr>
              <a:xfrm rot="8100000">
                <a:off x="3506811" y="2444065"/>
                <a:ext cx="418280" cy="418280"/>
              </a:xfrm>
              <a:prstGeom prst="teardrop">
                <a:avLst>
                  <a:gd name="adj" fmla="val 13161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latin typeface="微软雅黑" panose="020B0503020204020204" charset="-122"/>
                  <a:ea typeface="微软雅黑" panose="020B0503020204020204" charset="-122"/>
                </a:endParaRPr>
              </a:p>
            </p:txBody>
          </p:sp>
        </p:grpSp>
        <p:sp>
          <p:nvSpPr>
            <p:cNvPr id="3" name="TextBox 13"/>
            <p:cNvSpPr>
              <a:spLocks noChangeArrowheads="1"/>
            </p:cNvSpPr>
            <p:nvPr/>
          </p:nvSpPr>
          <p:spPr bwMode="auto">
            <a:xfrm>
              <a:off x="5476" y="3107"/>
              <a:ext cx="799" cy="6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p>
              <a:pPr algn="r"/>
              <a:r>
                <a:rPr lang="zh-CN" altLang="en-US" sz="2000" b="1" dirty="0" smtClean="0">
                  <a:solidFill>
                    <a:schemeClr val="accent2"/>
                  </a:solidFill>
                  <a:latin typeface="微软雅黑" panose="020B0503020204020204" charset="-122"/>
                  <a:ea typeface="微软雅黑" panose="020B0503020204020204" charset="-122"/>
                  <a:sym typeface="方正正大黑简体" pitchFamily="2" charset="-122"/>
                </a:rPr>
                <a:t>Ⅱ</a:t>
              </a:r>
              <a:endParaRPr lang="zh-CN" altLang="en-US" sz="2000" b="1" dirty="0" smtClean="0">
                <a:solidFill>
                  <a:schemeClr val="accent2"/>
                </a:solidFill>
                <a:latin typeface="微软雅黑" panose="020B0503020204020204" charset="-122"/>
                <a:ea typeface="微软雅黑" panose="020B0503020204020204" charset="-122"/>
                <a:sym typeface="方正正大黑简体" pitchFamily="2" charset="-122"/>
              </a:endParaRPr>
            </a:p>
          </p:txBody>
        </p:sp>
      </p:grpSp>
      <p:grpSp>
        <p:nvGrpSpPr>
          <p:cNvPr id="60" name="组合 59"/>
          <p:cNvGrpSpPr/>
          <p:nvPr/>
        </p:nvGrpSpPr>
        <p:grpSpPr>
          <a:xfrm>
            <a:off x="5034915" y="2059305"/>
            <a:ext cx="1400175" cy="1717040"/>
            <a:chOff x="7929" y="3243"/>
            <a:chExt cx="2205" cy="2704"/>
          </a:xfrm>
        </p:grpSpPr>
        <p:grpSp>
          <p:nvGrpSpPr>
            <p:cNvPr id="26" name="Group 72"/>
            <p:cNvGrpSpPr/>
            <p:nvPr/>
          </p:nvGrpSpPr>
          <p:grpSpPr>
            <a:xfrm>
              <a:off x="8066" y="3243"/>
              <a:ext cx="2068" cy="2705"/>
              <a:chOff x="5077749" y="2540373"/>
              <a:chExt cx="1313534" cy="1717533"/>
            </a:xfrm>
          </p:grpSpPr>
          <p:sp>
            <p:nvSpPr>
              <p:cNvPr id="27" name="Oval 16"/>
              <p:cNvSpPr/>
              <p:nvPr/>
            </p:nvSpPr>
            <p:spPr>
              <a:xfrm>
                <a:off x="5183120" y="4049700"/>
                <a:ext cx="208206" cy="208206"/>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latin typeface="微软雅黑" panose="020B0503020204020204" charset="-122"/>
                  <a:ea typeface="微软雅黑" panose="020B0503020204020204" charset="-122"/>
                </a:endParaRPr>
              </a:p>
            </p:txBody>
          </p:sp>
          <p:cxnSp>
            <p:nvCxnSpPr>
              <p:cNvPr id="28" name="Straight Connector 38"/>
              <p:cNvCxnSpPr>
                <a:stCxn id="31" idx="7"/>
                <a:endCxn id="27" idx="0"/>
              </p:cNvCxnSpPr>
              <p:nvPr/>
            </p:nvCxnSpPr>
            <p:spPr>
              <a:xfrm>
                <a:off x="5286982" y="3138987"/>
                <a:ext cx="0" cy="911014"/>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grpSp>
            <p:nvGrpSpPr>
              <p:cNvPr id="29" name="Group 67"/>
              <p:cNvGrpSpPr/>
              <p:nvPr/>
            </p:nvGrpSpPr>
            <p:grpSpPr>
              <a:xfrm>
                <a:off x="5391151" y="3045583"/>
                <a:ext cx="1000132" cy="834565"/>
                <a:chOff x="5391151" y="3045583"/>
                <a:chExt cx="1000132" cy="834565"/>
              </a:xfrm>
            </p:grpSpPr>
            <p:sp>
              <p:nvSpPr>
                <p:cNvPr id="33" name="Rectangle 49"/>
                <p:cNvSpPr/>
                <p:nvPr/>
              </p:nvSpPr>
              <p:spPr>
                <a:xfrm>
                  <a:off x="5391151" y="3278942"/>
                  <a:ext cx="1000132" cy="601206"/>
                </a:xfrm>
                <a:prstGeom prst="rect">
                  <a:avLst/>
                </a:prstGeom>
              </p:spPr>
              <p:txBody>
                <a:bodyPr wrap="square">
                  <a:spAutoFit/>
                </a:bodyPr>
                <a:lstStyle/>
                <a:p>
                  <a:r>
                    <a:rPr lang="en-US" sz="825" dirty="0">
                      <a:solidFill>
                        <a:schemeClr val="accent1"/>
                      </a:solidFill>
                      <a:latin typeface="微软雅黑" panose="020B0503020204020204" charset="-122"/>
                      <a:ea typeface="微软雅黑" panose="020B0503020204020204" charset="-122"/>
                      <a:cs typeface="Open Sans Light" pitchFamily="34" charset="0"/>
                    </a:rPr>
                    <a:t>1.个人中心</a:t>
                  </a:r>
                  <a:endParaRPr lang="en-US" sz="825" dirty="0">
                    <a:solidFill>
                      <a:schemeClr val="accent1"/>
                    </a:solidFill>
                    <a:latin typeface="微软雅黑" panose="020B0503020204020204" charset="-122"/>
                    <a:ea typeface="微软雅黑" panose="020B0503020204020204" charset="-122"/>
                    <a:cs typeface="Open Sans Light" pitchFamily="34" charset="0"/>
                  </a:endParaRPr>
                </a:p>
                <a:p>
                  <a:r>
                    <a:rPr lang="en-US" sz="825" dirty="0">
                      <a:solidFill>
                        <a:schemeClr val="accent1"/>
                      </a:solidFill>
                      <a:latin typeface="微软雅黑" panose="020B0503020204020204" charset="-122"/>
                      <a:ea typeface="微软雅黑" panose="020B0503020204020204" charset="-122"/>
                      <a:cs typeface="Open Sans Light" pitchFamily="34" charset="0"/>
                    </a:rPr>
                    <a:t>2.私聊</a:t>
                  </a:r>
                  <a:endParaRPr lang="en-US" sz="825" dirty="0">
                    <a:solidFill>
                      <a:schemeClr val="accent1"/>
                    </a:solidFill>
                    <a:latin typeface="微软雅黑" panose="020B0503020204020204" charset="-122"/>
                    <a:ea typeface="微软雅黑" panose="020B0503020204020204" charset="-122"/>
                    <a:cs typeface="Open Sans Light" pitchFamily="34" charset="0"/>
                  </a:endParaRPr>
                </a:p>
                <a:p>
                  <a:r>
                    <a:rPr lang="en-US" sz="825" dirty="0">
                      <a:solidFill>
                        <a:schemeClr val="accent1"/>
                      </a:solidFill>
                      <a:latin typeface="微软雅黑" panose="020B0503020204020204" charset="-122"/>
                      <a:ea typeface="微软雅黑" panose="020B0503020204020204" charset="-122"/>
                      <a:cs typeface="Open Sans Light" pitchFamily="34" charset="0"/>
                    </a:rPr>
                    <a:t>3.测试两个模块功能</a:t>
                  </a:r>
                  <a:endParaRPr lang="en-US" sz="825" dirty="0">
                    <a:solidFill>
                      <a:schemeClr val="accent1"/>
                    </a:solidFill>
                    <a:latin typeface="微软雅黑" panose="020B0503020204020204" charset="-122"/>
                    <a:ea typeface="微软雅黑" panose="020B0503020204020204" charset="-122"/>
                    <a:cs typeface="Open Sans Light" pitchFamily="34" charset="0"/>
                  </a:endParaRPr>
                </a:p>
              </p:txBody>
            </p:sp>
            <p:sp>
              <p:nvSpPr>
                <p:cNvPr id="34" name="Rectangle 50"/>
                <p:cNvSpPr/>
                <p:nvPr/>
              </p:nvSpPr>
              <p:spPr>
                <a:xfrm>
                  <a:off x="5391151" y="3045583"/>
                  <a:ext cx="900547" cy="241879"/>
                </a:xfrm>
                <a:prstGeom prst="rect">
                  <a:avLst/>
                </a:prstGeom>
              </p:spPr>
              <p:txBody>
                <a:bodyPr wrap="none">
                  <a:spAutoFit/>
                </a:bodyPr>
                <a:lstStyle/>
                <a:p>
                  <a:pPr algn="l"/>
                  <a:r>
                    <a:rPr lang="zh-CN" altLang="en-US" sz="975" b="1" dirty="0">
                      <a:solidFill>
                        <a:schemeClr val="accent1"/>
                      </a:solidFill>
                      <a:latin typeface="微软雅黑" panose="020B0503020204020204" charset="-122"/>
                      <a:ea typeface="微软雅黑" panose="020B0503020204020204" charset="-122"/>
                      <a:cs typeface="Open Sans" pitchFamily="34" charset="0"/>
                    </a:rPr>
                    <a:t>alpha第一周</a:t>
                  </a:r>
                  <a:endParaRPr lang="zh-CN" altLang="en-US" sz="975" b="1" dirty="0">
                    <a:solidFill>
                      <a:schemeClr val="accent1"/>
                    </a:solidFill>
                    <a:latin typeface="微软雅黑" panose="020B0503020204020204" charset="-122"/>
                    <a:ea typeface="微软雅黑" panose="020B0503020204020204" charset="-122"/>
                    <a:cs typeface="Open Sans" pitchFamily="34" charset="0"/>
                  </a:endParaRPr>
                </a:p>
              </p:txBody>
            </p:sp>
          </p:grpSp>
          <p:sp>
            <p:nvSpPr>
              <p:cNvPr id="31" name="Teardrop 37"/>
              <p:cNvSpPr/>
              <p:nvPr/>
            </p:nvSpPr>
            <p:spPr>
              <a:xfrm rot="8100000">
                <a:off x="5077749" y="2540373"/>
                <a:ext cx="418280" cy="418280"/>
              </a:xfrm>
              <a:prstGeom prst="teardrop">
                <a:avLst>
                  <a:gd name="adj" fmla="val 131619"/>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latin typeface="微软雅黑" panose="020B0503020204020204" charset="-122"/>
                  <a:ea typeface="微软雅黑" panose="020B0503020204020204" charset="-122"/>
                </a:endParaRPr>
              </a:p>
            </p:txBody>
          </p:sp>
        </p:grpSp>
        <p:sp>
          <p:nvSpPr>
            <p:cNvPr id="4" name="TextBox 13"/>
            <p:cNvSpPr>
              <a:spLocks noChangeArrowheads="1"/>
            </p:cNvSpPr>
            <p:nvPr/>
          </p:nvSpPr>
          <p:spPr bwMode="auto">
            <a:xfrm>
              <a:off x="7929" y="3259"/>
              <a:ext cx="799" cy="6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p>
              <a:pPr algn="r"/>
              <a:r>
                <a:rPr lang="zh-CN" altLang="en-US" sz="2000" b="1" dirty="0" smtClean="0">
                  <a:solidFill>
                    <a:schemeClr val="accent2"/>
                  </a:solidFill>
                  <a:latin typeface="微软雅黑" panose="020B0503020204020204" charset="-122"/>
                  <a:ea typeface="微软雅黑" panose="020B0503020204020204" charset="-122"/>
                  <a:sym typeface="方正正大黑简体" pitchFamily="2" charset="-122"/>
                </a:rPr>
                <a:t>Ⅲ</a:t>
              </a:r>
              <a:endParaRPr lang="zh-CN" altLang="en-US" sz="2000" b="1" dirty="0" smtClean="0">
                <a:solidFill>
                  <a:schemeClr val="accent2"/>
                </a:solidFill>
                <a:latin typeface="微软雅黑" panose="020B0503020204020204" charset="-122"/>
                <a:ea typeface="微软雅黑" panose="020B0503020204020204" charset="-122"/>
                <a:sym typeface="方正正大黑简体" pitchFamily="2" charset="-122"/>
              </a:endParaRPr>
            </a:p>
          </p:txBody>
        </p:sp>
      </p:grpSp>
      <p:grpSp>
        <p:nvGrpSpPr>
          <p:cNvPr id="61" name="组合 60"/>
          <p:cNvGrpSpPr/>
          <p:nvPr/>
        </p:nvGrpSpPr>
        <p:grpSpPr>
          <a:xfrm>
            <a:off x="6622415" y="1962785"/>
            <a:ext cx="1350010" cy="1813560"/>
            <a:chOff x="10429" y="3091"/>
            <a:chExt cx="2126" cy="2856"/>
          </a:xfrm>
        </p:grpSpPr>
        <p:grpSp>
          <p:nvGrpSpPr>
            <p:cNvPr id="44" name="Group 73"/>
            <p:cNvGrpSpPr/>
            <p:nvPr/>
          </p:nvGrpSpPr>
          <p:grpSpPr>
            <a:xfrm>
              <a:off x="10541" y="3091"/>
              <a:ext cx="2015" cy="2857"/>
              <a:chOff x="6650083" y="2444065"/>
              <a:chExt cx="1279503" cy="1813841"/>
            </a:xfrm>
          </p:grpSpPr>
          <p:sp>
            <p:nvSpPr>
              <p:cNvPr id="45" name="Oval 18"/>
              <p:cNvSpPr/>
              <p:nvPr/>
            </p:nvSpPr>
            <p:spPr>
              <a:xfrm>
                <a:off x="6754756" y="4049700"/>
                <a:ext cx="208206" cy="20820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latin typeface="微软雅黑" panose="020B0503020204020204" charset="-122"/>
                  <a:ea typeface="微软雅黑" panose="020B0503020204020204" charset="-122"/>
                </a:endParaRPr>
              </a:p>
            </p:txBody>
          </p:sp>
          <p:cxnSp>
            <p:nvCxnSpPr>
              <p:cNvPr id="46" name="Straight Connector 24"/>
              <p:cNvCxnSpPr>
                <a:stCxn id="49" idx="7"/>
              </p:cNvCxnSpPr>
              <p:nvPr/>
            </p:nvCxnSpPr>
            <p:spPr>
              <a:xfrm flipH="1">
                <a:off x="6857541" y="3042490"/>
                <a:ext cx="1270" cy="1006877"/>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nvGrpSpPr>
              <p:cNvPr id="47" name="Group 68"/>
              <p:cNvGrpSpPr/>
              <p:nvPr/>
            </p:nvGrpSpPr>
            <p:grpSpPr>
              <a:xfrm>
                <a:off x="6929454" y="3000378"/>
                <a:ext cx="1000132" cy="943125"/>
                <a:chOff x="6929454" y="3000378"/>
                <a:chExt cx="1000132" cy="943125"/>
              </a:xfrm>
            </p:grpSpPr>
            <p:sp>
              <p:nvSpPr>
                <p:cNvPr id="53" name="Rectangle 51"/>
                <p:cNvSpPr/>
                <p:nvPr/>
              </p:nvSpPr>
              <p:spPr>
                <a:xfrm>
                  <a:off x="6929454" y="3214692"/>
                  <a:ext cx="1000132" cy="728811"/>
                </a:xfrm>
                <a:prstGeom prst="rect">
                  <a:avLst/>
                </a:prstGeom>
              </p:spPr>
              <p:txBody>
                <a:bodyPr wrap="square">
                  <a:spAutoFit/>
                </a:bodyPr>
                <a:lstStyle/>
                <a:p>
                  <a:r>
                    <a:rPr lang="en-US" sz="825" dirty="0">
                      <a:solidFill>
                        <a:schemeClr val="accent1"/>
                      </a:solidFill>
                      <a:latin typeface="微软雅黑" panose="020B0503020204020204" charset="-122"/>
                      <a:ea typeface="微软雅黑" panose="020B0503020204020204" charset="-122"/>
                      <a:cs typeface="Open Sans Light" pitchFamily="34" charset="0"/>
                    </a:rPr>
                    <a:t>1.广场功能</a:t>
                  </a:r>
                  <a:endParaRPr lang="en-US" sz="825" dirty="0">
                    <a:solidFill>
                      <a:schemeClr val="accent1"/>
                    </a:solidFill>
                    <a:latin typeface="微软雅黑" panose="020B0503020204020204" charset="-122"/>
                    <a:ea typeface="微软雅黑" panose="020B0503020204020204" charset="-122"/>
                    <a:cs typeface="Open Sans Light" pitchFamily="34" charset="0"/>
                  </a:endParaRPr>
                </a:p>
                <a:p>
                  <a:r>
                    <a:rPr lang="en-US" sz="825" dirty="0">
                      <a:solidFill>
                        <a:schemeClr val="accent1"/>
                      </a:solidFill>
                      <a:latin typeface="微软雅黑" panose="020B0503020204020204" charset="-122"/>
                      <a:ea typeface="微软雅黑" panose="020B0503020204020204" charset="-122"/>
                      <a:cs typeface="Open Sans Light" pitchFamily="34" charset="0"/>
                    </a:rPr>
                    <a:t>2.管理员功能（查看列表）</a:t>
                  </a:r>
                  <a:endParaRPr lang="en-US" sz="825" dirty="0">
                    <a:solidFill>
                      <a:schemeClr val="accent1"/>
                    </a:solidFill>
                    <a:latin typeface="微软雅黑" panose="020B0503020204020204" charset="-122"/>
                    <a:ea typeface="微软雅黑" panose="020B0503020204020204" charset="-122"/>
                    <a:cs typeface="Open Sans Light" pitchFamily="34" charset="0"/>
                  </a:endParaRPr>
                </a:p>
                <a:p>
                  <a:r>
                    <a:rPr lang="en-US" sz="825" dirty="0">
                      <a:solidFill>
                        <a:schemeClr val="accent1"/>
                      </a:solidFill>
                      <a:latin typeface="微软雅黑" panose="020B0503020204020204" charset="-122"/>
                      <a:ea typeface="微软雅黑" panose="020B0503020204020204" charset="-122"/>
                      <a:cs typeface="Open Sans Light" pitchFamily="34" charset="0"/>
                    </a:rPr>
                    <a:t>3.测试模块功能</a:t>
                  </a:r>
                  <a:endParaRPr lang="en-US" sz="825" dirty="0">
                    <a:solidFill>
                      <a:schemeClr val="accent1"/>
                    </a:solidFill>
                    <a:latin typeface="微软雅黑" panose="020B0503020204020204" charset="-122"/>
                    <a:ea typeface="微软雅黑" panose="020B0503020204020204" charset="-122"/>
                    <a:cs typeface="Open Sans Light" pitchFamily="34" charset="0"/>
                  </a:endParaRPr>
                </a:p>
                <a:p>
                  <a:r>
                    <a:rPr lang="en-US" sz="825" dirty="0">
                      <a:solidFill>
                        <a:schemeClr val="accent1"/>
                      </a:solidFill>
                      <a:latin typeface="微软雅黑" panose="020B0503020204020204" charset="-122"/>
                      <a:ea typeface="微软雅黑" panose="020B0503020204020204" charset="-122"/>
                      <a:cs typeface="Open Sans Light" pitchFamily="34" charset="0"/>
                    </a:rPr>
                    <a:t>4.准备答辩事宜</a:t>
                  </a:r>
                  <a:endParaRPr lang="en-US" sz="825" dirty="0">
                    <a:solidFill>
                      <a:schemeClr val="accent1"/>
                    </a:solidFill>
                    <a:latin typeface="微软雅黑" panose="020B0503020204020204" charset="-122"/>
                    <a:ea typeface="微软雅黑" panose="020B0503020204020204" charset="-122"/>
                    <a:cs typeface="Open Sans Light" pitchFamily="34" charset="0"/>
                  </a:endParaRPr>
                </a:p>
              </p:txBody>
            </p:sp>
            <p:sp>
              <p:nvSpPr>
                <p:cNvPr id="54" name="Rectangle 52"/>
                <p:cNvSpPr/>
                <p:nvPr/>
              </p:nvSpPr>
              <p:spPr>
                <a:xfrm>
                  <a:off x="6929454" y="3000378"/>
                  <a:ext cx="900547" cy="241879"/>
                </a:xfrm>
                <a:prstGeom prst="rect">
                  <a:avLst/>
                </a:prstGeom>
              </p:spPr>
              <p:txBody>
                <a:bodyPr wrap="none">
                  <a:spAutoFit/>
                </a:bodyPr>
                <a:lstStyle/>
                <a:p>
                  <a:pPr algn="l"/>
                  <a:r>
                    <a:rPr lang="zh-CN" altLang="en-US" sz="975" b="1" dirty="0">
                      <a:solidFill>
                        <a:schemeClr val="accent1"/>
                      </a:solidFill>
                      <a:latin typeface="微软雅黑" panose="020B0503020204020204" charset="-122"/>
                      <a:ea typeface="微软雅黑" panose="020B0503020204020204" charset="-122"/>
                      <a:cs typeface="Open Sans" pitchFamily="34" charset="0"/>
                    </a:rPr>
                    <a:t>alpha第二周</a:t>
                  </a:r>
                  <a:endParaRPr lang="zh-CN" altLang="en-US" sz="975" b="1" dirty="0">
                    <a:solidFill>
                      <a:schemeClr val="accent1"/>
                    </a:solidFill>
                    <a:latin typeface="微软雅黑" panose="020B0503020204020204" charset="-122"/>
                    <a:ea typeface="微软雅黑" panose="020B0503020204020204" charset="-122"/>
                    <a:cs typeface="Open Sans" pitchFamily="34" charset="0"/>
                  </a:endParaRPr>
                </a:p>
              </p:txBody>
            </p:sp>
          </p:grpSp>
          <p:sp>
            <p:nvSpPr>
              <p:cNvPr id="49" name="Teardrop 21"/>
              <p:cNvSpPr/>
              <p:nvPr/>
            </p:nvSpPr>
            <p:spPr>
              <a:xfrm rot="8100000">
                <a:off x="6650083" y="2444065"/>
                <a:ext cx="418280" cy="418280"/>
              </a:xfrm>
              <a:prstGeom prst="teardrop">
                <a:avLst>
                  <a:gd name="adj" fmla="val 131619"/>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latin typeface="微软雅黑" panose="020B0503020204020204" charset="-122"/>
                  <a:ea typeface="微软雅黑" panose="020B0503020204020204" charset="-122"/>
                </a:endParaRPr>
              </a:p>
            </p:txBody>
          </p:sp>
        </p:grpSp>
        <p:sp>
          <p:nvSpPr>
            <p:cNvPr id="56" name="TextBox 13"/>
            <p:cNvSpPr>
              <a:spLocks noChangeArrowheads="1"/>
            </p:cNvSpPr>
            <p:nvPr/>
          </p:nvSpPr>
          <p:spPr bwMode="auto">
            <a:xfrm>
              <a:off x="10429" y="3107"/>
              <a:ext cx="799" cy="6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p>
              <a:pPr algn="r"/>
              <a:r>
                <a:rPr lang="zh-CN" altLang="en-US" sz="2000" b="1" dirty="0" smtClean="0">
                  <a:solidFill>
                    <a:schemeClr val="accent2"/>
                  </a:solidFill>
                  <a:latin typeface="微软雅黑" panose="020B0503020204020204" charset="-122"/>
                  <a:ea typeface="微软雅黑" panose="020B0503020204020204" charset="-122"/>
                  <a:sym typeface="方正正大黑简体" pitchFamily="2" charset="-122"/>
                </a:rPr>
                <a:t>Ⅳ</a:t>
              </a:r>
              <a:endParaRPr lang="zh-CN" altLang="en-US" sz="2000" b="1" dirty="0" smtClean="0">
                <a:solidFill>
                  <a:schemeClr val="accent2"/>
                </a:solidFill>
                <a:latin typeface="微软雅黑" panose="020B0503020204020204" charset="-122"/>
                <a:ea typeface="微软雅黑" panose="020B0503020204020204" charset="-122"/>
                <a:sym typeface="方正正大黑简体" pitchFamily="2" charset="-122"/>
              </a:endParaRPr>
            </a:p>
          </p:txBody>
        </p:sp>
      </p:gr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slide(fromLeft)">
                                      <p:cBhvr>
                                        <p:cTn id="7" dur="500"/>
                                        <p:tgtEl>
                                          <p:spTgt spid="9"/>
                                        </p:tgtEl>
                                      </p:cBhvr>
                                    </p:animEffect>
                                  </p:childTnLst>
                                </p:cTn>
                              </p:par>
                              <p:par>
                                <p:cTn id="8" presetID="12" presetClass="entr" presetSubtype="8"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slide(fromLeft)">
                                      <p:cBhvr>
                                        <p:cTn id="10" dur="500"/>
                                        <p:tgtEl>
                                          <p:spTgt spid="15"/>
                                        </p:tgtEl>
                                      </p:cBhvr>
                                    </p:animEffect>
                                  </p:childTnLst>
                                </p:cTn>
                              </p:par>
                            </p:childTnLst>
                          </p:cTn>
                        </p:par>
                        <p:par>
                          <p:cTn id="11" fill="hold">
                            <p:stCondLst>
                              <p:cond delay="500"/>
                            </p:stCondLst>
                            <p:childTnLst>
                              <p:par>
                                <p:cTn id="12" presetID="12" presetClass="entr" presetSubtype="8" fill="hold" nodeType="after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slide(fromLeft)">
                                      <p:cBhvr>
                                        <p:cTn id="14" dur="500"/>
                                        <p:tgtEl>
                                          <p:spTgt spid="8"/>
                                        </p:tgtEl>
                                      </p:cBhvr>
                                    </p:animEffect>
                                  </p:childTnLst>
                                </p:cTn>
                              </p:par>
                            </p:childTnLst>
                          </p:cTn>
                        </p:par>
                        <p:par>
                          <p:cTn id="15" fill="hold">
                            <p:stCondLst>
                              <p:cond delay="1000"/>
                            </p:stCondLst>
                            <p:childTnLst>
                              <p:par>
                                <p:cTn id="16" presetID="2" presetClass="entr" presetSubtype="4" fill="hold" nodeType="afterEffect">
                                  <p:stCondLst>
                                    <p:cond delay="0"/>
                                  </p:stCondLst>
                                  <p:childTnLst>
                                    <p:set>
                                      <p:cBhvr>
                                        <p:cTn id="17" dur="1" fill="hold">
                                          <p:stCondLst>
                                            <p:cond delay="0"/>
                                          </p:stCondLst>
                                        </p:cTn>
                                        <p:tgtEl>
                                          <p:spTgt spid="58"/>
                                        </p:tgtEl>
                                        <p:attrNameLst>
                                          <p:attrName>style.visibility</p:attrName>
                                        </p:attrNameLst>
                                      </p:cBhvr>
                                      <p:to>
                                        <p:strVal val="visible"/>
                                      </p:to>
                                    </p:set>
                                    <p:anim calcmode="lin" valueType="num">
                                      <p:cBhvr additive="base">
                                        <p:cTn id="18" dur="500" fill="hold"/>
                                        <p:tgtEl>
                                          <p:spTgt spid="58"/>
                                        </p:tgtEl>
                                        <p:attrNameLst>
                                          <p:attrName>ppt_x</p:attrName>
                                        </p:attrNameLst>
                                      </p:cBhvr>
                                      <p:tavLst>
                                        <p:tav tm="0">
                                          <p:val>
                                            <p:strVal val="#ppt_x"/>
                                          </p:val>
                                        </p:tav>
                                        <p:tav tm="100000">
                                          <p:val>
                                            <p:strVal val="#ppt_x"/>
                                          </p:val>
                                        </p:tav>
                                      </p:tavLst>
                                    </p:anim>
                                    <p:anim calcmode="lin" valueType="num">
                                      <p:cBhvr additive="base">
                                        <p:cTn id="19" dur="500" fill="hold"/>
                                        <p:tgtEl>
                                          <p:spTgt spid="58"/>
                                        </p:tgtEl>
                                        <p:attrNameLst>
                                          <p:attrName>ppt_y</p:attrName>
                                        </p:attrNameLst>
                                      </p:cBhvr>
                                      <p:tavLst>
                                        <p:tav tm="0">
                                          <p:val>
                                            <p:strVal val="1+#ppt_h/2"/>
                                          </p:val>
                                        </p:tav>
                                        <p:tav tm="100000">
                                          <p:val>
                                            <p:strVal val="#ppt_y"/>
                                          </p:val>
                                        </p:tav>
                                      </p:tavLst>
                                    </p:anim>
                                  </p:childTnLst>
                                </p:cTn>
                              </p:par>
                            </p:childTnLst>
                          </p:cTn>
                        </p:par>
                        <p:par>
                          <p:cTn id="20" fill="hold">
                            <p:stCondLst>
                              <p:cond delay="1500"/>
                            </p:stCondLst>
                            <p:childTnLst>
                              <p:par>
                                <p:cTn id="21" presetID="2" presetClass="entr" presetSubtype="4" fill="hold" nodeType="afterEffect">
                                  <p:stCondLst>
                                    <p:cond delay="0"/>
                                  </p:stCondLst>
                                  <p:childTnLst>
                                    <p:set>
                                      <p:cBhvr>
                                        <p:cTn id="22" dur="1" fill="hold">
                                          <p:stCondLst>
                                            <p:cond delay="0"/>
                                          </p:stCondLst>
                                        </p:cTn>
                                        <p:tgtEl>
                                          <p:spTgt spid="59"/>
                                        </p:tgtEl>
                                        <p:attrNameLst>
                                          <p:attrName>style.visibility</p:attrName>
                                        </p:attrNameLst>
                                      </p:cBhvr>
                                      <p:to>
                                        <p:strVal val="visible"/>
                                      </p:to>
                                    </p:set>
                                    <p:anim calcmode="lin" valueType="num">
                                      <p:cBhvr additive="base">
                                        <p:cTn id="23" dur="500" fill="hold"/>
                                        <p:tgtEl>
                                          <p:spTgt spid="59"/>
                                        </p:tgtEl>
                                        <p:attrNameLst>
                                          <p:attrName>ppt_x</p:attrName>
                                        </p:attrNameLst>
                                      </p:cBhvr>
                                      <p:tavLst>
                                        <p:tav tm="0">
                                          <p:val>
                                            <p:strVal val="#ppt_x"/>
                                          </p:val>
                                        </p:tav>
                                        <p:tav tm="100000">
                                          <p:val>
                                            <p:strVal val="#ppt_x"/>
                                          </p:val>
                                        </p:tav>
                                      </p:tavLst>
                                    </p:anim>
                                    <p:anim calcmode="lin" valueType="num">
                                      <p:cBhvr additive="base">
                                        <p:cTn id="24" dur="500" fill="hold"/>
                                        <p:tgtEl>
                                          <p:spTgt spid="59"/>
                                        </p:tgtEl>
                                        <p:attrNameLst>
                                          <p:attrName>ppt_y</p:attrName>
                                        </p:attrNameLst>
                                      </p:cBhvr>
                                      <p:tavLst>
                                        <p:tav tm="0">
                                          <p:val>
                                            <p:strVal val="1+#ppt_h/2"/>
                                          </p:val>
                                        </p:tav>
                                        <p:tav tm="100000">
                                          <p:val>
                                            <p:strVal val="#ppt_y"/>
                                          </p:val>
                                        </p:tav>
                                      </p:tavLst>
                                    </p:anim>
                                  </p:childTnLst>
                                </p:cTn>
                              </p:par>
                            </p:childTnLst>
                          </p:cTn>
                        </p:par>
                        <p:par>
                          <p:cTn id="25" fill="hold">
                            <p:stCondLst>
                              <p:cond delay="2000"/>
                            </p:stCondLst>
                            <p:childTnLst>
                              <p:par>
                                <p:cTn id="26" presetID="2" presetClass="entr" presetSubtype="4" fill="hold" nodeType="afterEffect">
                                  <p:stCondLst>
                                    <p:cond delay="0"/>
                                  </p:stCondLst>
                                  <p:childTnLst>
                                    <p:set>
                                      <p:cBhvr>
                                        <p:cTn id="27" dur="1" fill="hold">
                                          <p:stCondLst>
                                            <p:cond delay="0"/>
                                          </p:stCondLst>
                                        </p:cTn>
                                        <p:tgtEl>
                                          <p:spTgt spid="60"/>
                                        </p:tgtEl>
                                        <p:attrNameLst>
                                          <p:attrName>style.visibility</p:attrName>
                                        </p:attrNameLst>
                                      </p:cBhvr>
                                      <p:to>
                                        <p:strVal val="visible"/>
                                      </p:to>
                                    </p:set>
                                    <p:anim calcmode="lin" valueType="num">
                                      <p:cBhvr additive="base">
                                        <p:cTn id="28" dur="500" fill="hold"/>
                                        <p:tgtEl>
                                          <p:spTgt spid="60"/>
                                        </p:tgtEl>
                                        <p:attrNameLst>
                                          <p:attrName>ppt_x</p:attrName>
                                        </p:attrNameLst>
                                      </p:cBhvr>
                                      <p:tavLst>
                                        <p:tav tm="0">
                                          <p:val>
                                            <p:strVal val="#ppt_x"/>
                                          </p:val>
                                        </p:tav>
                                        <p:tav tm="100000">
                                          <p:val>
                                            <p:strVal val="#ppt_x"/>
                                          </p:val>
                                        </p:tav>
                                      </p:tavLst>
                                    </p:anim>
                                    <p:anim calcmode="lin" valueType="num">
                                      <p:cBhvr additive="base">
                                        <p:cTn id="29" dur="500" fill="hold"/>
                                        <p:tgtEl>
                                          <p:spTgt spid="60"/>
                                        </p:tgtEl>
                                        <p:attrNameLst>
                                          <p:attrName>ppt_y</p:attrName>
                                        </p:attrNameLst>
                                      </p:cBhvr>
                                      <p:tavLst>
                                        <p:tav tm="0">
                                          <p:val>
                                            <p:strVal val="1+#ppt_h/2"/>
                                          </p:val>
                                        </p:tav>
                                        <p:tav tm="100000">
                                          <p:val>
                                            <p:strVal val="#ppt_y"/>
                                          </p:val>
                                        </p:tav>
                                      </p:tavLst>
                                    </p:anim>
                                  </p:childTnLst>
                                </p:cTn>
                              </p:par>
                            </p:childTnLst>
                          </p:cTn>
                        </p:par>
                        <p:par>
                          <p:cTn id="30" fill="hold">
                            <p:stCondLst>
                              <p:cond delay="2500"/>
                            </p:stCondLst>
                            <p:childTnLst>
                              <p:par>
                                <p:cTn id="31" presetID="2" presetClass="entr" presetSubtype="4" fill="hold" nodeType="afterEffect">
                                  <p:stCondLst>
                                    <p:cond delay="0"/>
                                  </p:stCondLst>
                                  <p:childTnLst>
                                    <p:set>
                                      <p:cBhvr>
                                        <p:cTn id="32" dur="1" fill="hold">
                                          <p:stCondLst>
                                            <p:cond delay="0"/>
                                          </p:stCondLst>
                                        </p:cTn>
                                        <p:tgtEl>
                                          <p:spTgt spid="61"/>
                                        </p:tgtEl>
                                        <p:attrNameLst>
                                          <p:attrName>style.visibility</p:attrName>
                                        </p:attrNameLst>
                                      </p:cBhvr>
                                      <p:to>
                                        <p:strVal val="visible"/>
                                      </p:to>
                                    </p:set>
                                    <p:anim calcmode="lin" valueType="num">
                                      <p:cBhvr additive="base">
                                        <p:cTn id="33" dur="500" fill="hold"/>
                                        <p:tgtEl>
                                          <p:spTgt spid="61"/>
                                        </p:tgtEl>
                                        <p:attrNameLst>
                                          <p:attrName>ppt_x</p:attrName>
                                        </p:attrNameLst>
                                      </p:cBhvr>
                                      <p:tavLst>
                                        <p:tav tm="0">
                                          <p:val>
                                            <p:strVal val="#ppt_x"/>
                                          </p:val>
                                        </p:tav>
                                        <p:tav tm="100000">
                                          <p:val>
                                            <p:strVal val="#ppt_x"/>
                                          </p:val>
                                        </p:tav>
                                      </p:tavLst>
                                    </p:anim>
                                    <p:anim calcmode="lin" valueType="num">
                                      <p:cBhvr additive="base">
                                        <p:cTn id="34" dur="500" fill="hold"/>
                                        <p:tgtEl>
                                          <p:spTgt spid="6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8"/>
          <p:cNvSpPr txBox="1"/>
          <p:nvPr/>
        </p:nvSpPr>
        <p:spPr>
          <a:xfrm>
            <a:off x="4961885" y="510570"/>
            <a:ext cx="3495354" cy="457200"/>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r">
              <a:buNone/>
            </a:pPr>
            <a:r>
              <a:rPr lang="zh-CN" altLang="en-US" sz="2800" dirty="0" smtClean="0">
                <a:solidFill>
                  <a:schemeClr val="bg2"/>
                </a:solidFill>
                <a:latin typeface="微软雅黑" panose="020B0503020204020204" charset="-122"/>
                <a:ea typeface="微软雅黑" panose="020B0503020204020204" charset="-122"/>
              </a:rPr>
              <a:t>工作计划时间表</a:t>
            </a:r>
            <a:endParaRPr lang="zh-CN" altLang="en-US" sz="2800" dirty="0" smtClean="0">
              <a:solidFill>
                <a:schemeClr val="bg2"/>
              </a:solidFill>
              <a:latin typeface="微软雅黑" panose="020B0503020204020204" charset="-122"/>
              <a:ea typeface="微软雅黑" panose="020B0503020204020204" charset="-122"/>
            </a:endParaRPr>
          </a:p>
        </p:txBody>
      </p:sp>
      <p:cxnSp>
        <p:nvCxnSpPr>
          <p:cNvPr id="7" name="Straight Connector 12"/>
          <p:cNvCxnSpPr/>
          <p:nvPr/>
        </p:nvCxnSpPr>
        <p:spPr>
          <a:xfrm>
            <a:off x="8456792" y="469156"/>
            <a:ext cx="0" cy="539496"/>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a:stCxn id="10" idx="6"/>
            <a:endCxn id="13" idx="2"/>
          </p:cNvCxnSpPr>
          <p:nvPr/>
        </p:nvCxnSpPr>
        <p:spPr>
          <a:xfrm>
            <a:off x="996907" y="3673160"/>
            <a:ext cx="7160522" cy="1589"/>
          </a:xfrm>
          <a:prstGeom prst="line">
            <a:avLst/>
          </a:prstGeom>
          <a:ln w="12700" cap="flat">
            <a:solidFill>
              <a:schemeClr val="accent3"/>
            </a:solidFill>
            <a:prstDash val="sysDash"/>
            <a:round/>
          </a:ln>
        </p:spPr>
        <p:style>
          <a:lnRef idx="1">
            <a:schemeClr val="accent1"/>
          </a:lnRef>
          <a:fillRef idx="0">
            <a:schemeClr val="accent1"/>
          </a:fillRef>
          <a:effectRef idx="0">
            <a:schemeClr val="accent1"/>
          </a:effectRef>
          <a:fontRef idx="minor">
            <a:schemeClr val="tx1"/>
          </a:fontRef>
        </p:style>
      </p:cxnSp>
      <p:grpSp>
        <p:nvGrpSpPr>
          <p:cNvPr id="12" name="Group 70"/>
          <p:cNvGrpSpPr/>
          <p:nvPr/>
        </p:nvGrpSpPr>
        <p:grpSpPr>
          <a:xfrm>
            <a:off x="8157430" y="3324718"/>
            <a:ext cx="696635" cy="696887"/>
            <a:chOff x="8113954" y="3805440"/>
            <a:chExt cx="696726" cy="696726"/>
          </a:xfrm>
        </p:grpSpPr>
        <p:sp>
          <p:nvSpPr>
            <p:cNvPr id="13" name="Oval 20"/>
            <p:cNvSpPr/>
            <p:nvPr/>
          </p:nvSpPr>
          <p:spPr>
            <a:xfrm>
              <a:off x="8113954" y="3805440"/>
              <a:ext cx="696726" cy="696726"/>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latin typeface="微软雅黑" panose="020B0503020204020204" charset="-122"/>
                <a:ea typeface="微软雅黑" panose="020B0503020204020204" charset="-122"/>
              </a:endParaRPr>
            </a:p>
          </p:txBody>
        </p:sp>
        <p:sp>
          <p:nvSpPr>
            <p:cNvPr id="14" name="Rectangle 42"/>
            <p:cNvSpPr/>
            <p:nvPr/>
          </p:nvSpPr>
          <p:spPr>
            <a:xfrm>
              <a:off x="8358214" y="4048124"/>
              <a:ext cx="238120" cy="2381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latin typeface="微软雅黑" panose="020B0503020204020204" charset="-122"/>
                <a:ea typeface="微软雅黑" panose="020B0503020204020204" charset="-122"/>
              </a:endParaRPr>
            </a:p>
          </p:txBody>
        </p:sp>
      </p:grpSp>
      <p:sp>
        <p:nvSpPr>
          <p:cNvPr id="16" name="Rectangle 46"/>
          <p:cNvSpPr/>
          <p:nvPr/>
        </p:nvSpPr>
        <p:spPr>
          <a:xfrm>
            <a:off x="7544513" y="3734196"/>
            <a:ext cx="486410" cy="274320"/>
          </a:xfrm>
          <a:prstGeom prst="rect">
            <a:avLst/>
          </a:prstGeom>
        </p:spPr>
        <p:txBody>
          <a:bodyPr wrap="none" lIns="91437" tIns="45718" rIns="91437" bIns="45718">
            <a:spAutoFit/>
          </a:bodyPr>
          <a:lstStyle/>
          <a:p>
            <a:r>
              <a:rPr lang="zh-CN" altLang="en-US" sz="1200" dirty="0">
                <a:solidFill>
                  <a:schemeClr val="accent1"/>
                </a:solidFill>
                <a:latin typeface="微软雅黑" panose="020B0503020204020204" charset="-122"/>
                <a:ea typeface="微软雅黑" panose="020B0503020204020204" charset="-122"/>
                <a:cs typeface="Open Sans" pitchFamily="34" charset="0"/>
              </a:rPr>
              <a:t>结束</a:t>
            </a:r>
            <a:endParaRPr lang="zh-CN" altLang="en-US" sz="1200" dirty="0">
              <a:solidFill>
                <a:schemeClr val="accent1"/>
              </a:solidFill>
              <a:latin typeface="微软雅黑" panose="020B0503020204020204" charset="-122"/>
              <a:ea typeface="微软雅黑" panose="020B0503020204020204" charset="-122"/>
              <a:cs typeface="Open Sans" pitchFamily="34" charset="0"/>
            </a:endParaRPr>
          </a:p>
        </p:txBody>
      </p:sp>
      <p:grpSp>
        <p:nvGrpSpPr>
          <p:cNvPr id="6" name="组合 5"/>
          <p:cNvGrpSpPr/>
          <p:nvPr/>
        </p:nvGrpSpPr>
        <p:grpSpPr>
          <a:xfrm>
            <a:off x="1971675" y="2111262"/>
            <a:ext cx="1358544" cy="1666025"/>
            <a:chOff x="3105" y="3325"/>
            <a:chExt cx="2139" cy="2624"/>
          </a:xfrm>
        </p:grpSpPr>
        <p:grpSp>
          <p:nvGrpSpPr>
            <p:cNvPr id="17" name="Group 61"/>
            <p:cNvGrpSpPr/>
            <p:nvPr/>
          </p:nvGrpSpPr>
          <p:grpSpPr>
            <a:xfrm>
              <a:off x="3242" y="3325"/>
              <a:ext cx="2003" cy="2624"/>
              <a:chOff x="2014215" y="2592266"/>
              <a:chExt cx="1271901" cy="1665640"/>
            </a:xfrm>
          </p:grpSpPr>
          <p:sp>
            <p:nvSpPr>
              <p:cNvPr id="18" name="Oval 12"/>
              <p:cNvSpPr/>
              <p:nvPr/>
            </p:nvSpPr>
            <p:spPr>
              <a:xfrm>
                <a:off x="2111286" y="4049700"/>
                <a:ext cx="208206" cy="20820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latin typeface="微软雅黑" panose="020B0503020204020204" charset="-122"/>
                  <a:ea typeface="微软雅黑" panose="020B0503020204020204" charset="-122"/>
                </a:endParaRPr>
              </a:p>
            </p:txBody>
          </p:sp>
          <p:grpSp>
            <p:nvGrpSpPr>
              <p:cNvPr id="19" name="Group 66"/>
              <p:cNvGrpSpPr/>
              <p:nvPr/>
            </p:nvGrpSpPr>
            <p:grpSpPr>
              <a:xfrm>
                <a:off x="2285984" y="3183346"/>
                <a:ext cx="1000132" cy="971058"/>
                <a:chOff x="2285984" y="3183346"/>
                <a:chExt cx="1000132" cy="971058"/>
              </a:xfrm>
            </p:grpSpPr>
            <p:sp>
              <p:nvSpPr>
                <p:cNvPr id="24" name="Rectangle 43"/>
                <p:cNvSpPr/>
                <p:nvPr/>
              </p:nvSpPr>
              <p:spPr>
                <a:xfrm>
                  <a:off x="2285984" y="3425593"/>
                  <a:ext cx="1000132" cy="728811"/>
                </a:xfrm>
                <a:prstGeom prst="rect">
                  <a:avLst/>
                </a:prstGeom>
              </p:spPr>
              <p:txBody>
                <a:bodyPr wrap="square">
                  <a:spAutoFit/>
                </a:bodyPr>
                <a:lstStyle/>
                <a:p>
                  <a:r>
                    <a:rPr lang="en-US" altLang="ms-MY" sz="825" dirty="0">
                      <a:solidFill>
                        <a:schemeClr val="accent1"/>
                      </a:solidFill>
                      <a:latin typeface="微软雅黑" panose="020B0503020204020204" charset="-122"/>
                      <a:ea typeface="微软雅黑" panose="020B0503020204020204" charset="-122"/>
                      <a:cs typeface="Open Sans Light" pitchFamily="34" charset="0"/>
                    </a:rPr>
                    <a:t>1.</a:t>
                  </a:r>
                  <a:r>
                    <a:rPr lang="ms-MY" sz="825" dirty="0">
                      <a:solidFill>
                        <a:schemeClr val="accent1"/>
                      </a:solidFill>
                      <a:latin typeface="微软雅黑" panose="020B0503020204020204" charset="-122"/>
                      <a:ea typeface="微软雅黑" panose="020B0503020204020204" charset="-122"/>
                      <a:cs typeface="Open Sans Light" pitchFamily="34" charset="0"/>
                    </a:rPr>
                    <a:t>alpha功能完善</a:t>
                  </a:r>
                  <a:endParaRPr lang="ms-MY" sz="825" dirty="0">
                    <a:solidFill>
                      <a:schemeClr val="accent1"/>
                    </a:solidFill>
                    <a:latin typeface="微软雅黑" panose="020B0503020204020204" charset="-122"/>
                    <a:ea typeface="微软雅黑" panose="020B0503020204020204" charset="-122"/>
                    <a:cs typeface="Open Sans Light" pitchFamily="34" charset="0"/>
                  </a:endParaRPr>
                </a:p>
                <a:p>
                  <a:r>
                    <a:rPr lang="en-US" altLang="ms-MY" sz="825" dirty="0">
                      <a:solidFill>
                        <a:schemeClr val="accent1"/>
                      </a:solidFill>
                      <a:latin typeface="微软雅黑" panose="020B0503020204020204" charset="-122"/>
                      <a:ea typeface="微软雅黑" panose="020B0503020204020204" charset="-122"/>
                      <a:cs typeface="Open Sans Light" pitchFamily="34" charset="0"/>
                    </a:rPr>
                    <a:t>2.小模块功能添加</a:t>
                  </a:r>
                  <a:endParaRPr lang="en-US" altLang="ms-MY" sz="825" dirty="0">
                    <a:solidFill>
                      <a:schemeClr val="accent1"/>
                    </a:solidFill>
                    <a:latin typeface="微软雅黑" panose="020B0503020204020204" charset="-122"/>
                    <a:ea typeface="微软雅黑" panose="020B0503020204020204" charset="-122"/>
                    <a:cs typeface="Open Sans Light" pitchFamily="34" charset="0"/>
                  </a:endParaRPr>
                </a:p>
                <a:p>
                  <a:r>
                    <a:rPr lang="en-US" altLang="ms-MY" sz="825" dirty="0">
                      <a:solidFill>
                        <a:schemeClr val="accent1"/>
                      </a:solidFill>
                      <a:latin typeface="微软雅黑" panose="020B0503020204020204" charset="-122"/>
                      <a:ea typeface="微软雅黑" panose="020B0503020204020204" charset="-122"/>
                      <a:cs typeface="Open Sans Light" pitchFamily="34" charset="0"/>
                    </a:rPr>
                    <a:t>3.细节调整</a:t>
                  </a:r>
                  <a:endParaRPr lang="en-US" altLang="ms-MY" sz="825" dirty="0">
                    <a:solidFill>
                      <a:schemeClr val="accent1"/>
                    </a:solidFill>
                    <a:latin typeface="微软雅黑" panose="020B0503020204020204" charset="-122"/>
                    <a:ea typeface="微软雅黑" panose="020B0503020204020204" charset="-122"/>
                    <a:cs typeface="Open Sans Light" pitchFamily="34" charset="0"/>
                  </a:endParaRPr>
                </a:p>
                <a:p>
                  <a:endParaRPr lang="en-US" altLang="ms-MY" sz="825" dirty="0">
                    <a:solidFill>
                      <a:schemeClr val="accent1"/>
                    </a:solidFill>
                    <a:latin typeface="微软雅黑" panose="020B0503020204020204" charset="-122"/>
                    <a:ea typeface="微软雅黑" panose="020B0503020204020204" charset="-122"/>
                    <a:cs typeface="Open Sans Light" pitchFamily="34" charset="0"/>
                  </a:endParaRPr>
                </a:p>
              </p:txBody>
            </p:sp>
            <p:sp>
              <p:nvSpPr>
                <p:cNvPr id="25" name="Rectangle 44"/>
                <p:cNvSpPr/>
                <p:nvPr/>
              </p:nvSpPr>
              <p:spPr>
                <a:xfrm>
                  <a:off x="2285984" y="3183346"/>
                  <a:ext cx="959610" cy="241879"/>
                </a:xfrm>
                <a:prstGeom prst="rect">
                  <a:avLst/>
                </a:prstGeom>
              </p:spPr>
              <p:txBody>
                <a:bodyPr wrap="none">
                  <a:spAutoFit/>
                </a:bodyPr>
                <a:lstStyle/>
                <a:p>
                  <a:pPr algn="l"/>
                  <a:r>
                    <a:rPr lang="en-US" sz="975" b="1" dirty="0">
                      <a:solidFill>
                        <a:schemeClr val="accent1"/>
                      </a:solidFill>
                      <a:latin typeface="微软雅黑" panose="020B0503020204020204" charset="-122"/>
                      <a:ea typeface="微软雅黑" panose="020B0503020204020204" charset="-122"/>
                      <a:cs typeface="Open Sans" pitchFamily="34" charset="0"/>
                    </a:rPr>
                    <a:t>beta第一二周</a:t>
                  </a:r>
                  <a:endParaRPr lang="en-US" sz="975" b="1" dirty="0">
                    <a:solidFill>
                      <a:schemeClr val="accent1"/>
                    </a:solidFill>
                    <a:latin typeface="微软雅黑" panose="020B0503020204020204" charset="-122"/>
                    <a:ea typeface="微软雅黑" panose="020B0503020204020204" charset="-122"/>
                    <a:cs typeface="Open Sans" pitchFamily="34" charset="0"/>
                  </a:endParaRPr>
                </a:p>
              </p:txBody>
            </p:sp>
          </p:grpSp>
          <p:cxnSp>
            <p:nvCxnSpPr>
              <p:cNvPr id="20" name="Straight Connector 26"/>
              <p:cNvCxnSpPr>
                <a:stCxn id="22" idx="7"/>
                <a:endCxn id="18" idx="0"/>
              </p:cNvCxnSpPr>
              <p:nvPr/>
            </p:nvCxnSpPr>
            <p:spPr>
              <a:xfrm flipH="1">
                <a:off x="2215722" y="3190411"/>
                <a:ext cx="7621" cy="85959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2" name="Teardrop 25"/>
              <p:cNvSpPr/>
              <p:nvPr/>
            </p:nvSpPr>
            <p:spPr>
              <a:xfrm rot="8100000">
                <a:off x="2014215" y="2592266"/>
                <a:ext cx="418280" cy="418280"/>
              </a:xfrm>
              <a:prstGeom prst="teardrop">
                <a:avLst>
                  <a:gd name="adj" fmla="val 13161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latin typeface="微软雅黑" panose="020B0503020204020204" charset="-122"/>
                  <a:ea typeface="微软雅黑" panose="020B0503020204020204" charset="-122"/>
                </a:endParaRPr>
              </a:p>
            </p:txBody>
          </p:sp>
        </p:grpSp>
        <p:sp>
          <p:nvSpPr>
            <p:cNvPr id="2" name="TextBox 13"/>
            <p:cNvSpPr>
              <a:spLocks noChangeArrowheads="1"/>
            </p:cNvSpPr>
            <p:nvPr/>
          </p:nvSpPr>
          <p:spPr bwMode="auto">
            <a:xfrm>
              <a:off x="3105" y="3340"/>
              <a:ext cx="799" cy="6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p>
              <a:pPr algn="r"/>
              <a:r>
                <a:rPr lang="zh-CN" altLang="en-US" sz="2000" b="1" dirty="0" smtClean="0">
                  <a:solidFill>
                    <a:schemeClr val="accent2"/>
                  </a:solidFill>
                  <a:latin typeface="微软雅黑" panose="020B0503020204020204" charset="-122"/>
                  <a:ea typeface="微软雅黑" panose="020B0503020204020204" charset="-122"/>
                  <a:sym typeface="方正正大黑简体" pitchFamily="2" charset="-122"/>
                </a:rPr>
                <a:t>Ⅴ</a:t>
              </a:r>
              <a:endParaRPr lang="zh-CN" altLang="en-US" sz="2000" b="1" dirty="0" smtClean="0">
                <a:solidFill>
                  <a:schemeClr val="accent2"/>
                </a:solidFill>
                <a:latin typeface="微软雅黑" panose="020B0503020204020204" charset="-122"/>
                <a:ea typeface="微软雅黑" panose="020B0503020204020204" charset="-122"/>
                <a:sym typeface="方正正大黑简体" pitchFamily="2" charset="-122"/>
              </a:endParaRPr>
            </a:p>
          </p:txBody>
        </p:sp>
      </p:grpSp>
      <p:grpSp>
        <p:nvGrpSpPr>
          <p:cNvPr id="21" name="组合 20"/>
          <p:cNvGrpSpPr/>
          <p:nvPr/>
        </p:nvGrpSpPr>
        <p:grpSpPr>
          <a:xfrm>
            <a:off x="3463925" y="2297037"/>
            <a:ext cx="1366298" cy="1480251"/>
            <a:chOff x="5455" y="3617"/>
            <a:chExt cx="2152" cy="2331"/>
          </a:xfrm>
        </p:grpSpPr>
        <p:grpSp>
          <p:nvGrpSpPr>
            <p:cNvPr id="35" name="Group 71"/>
            <p:cNvGrpSpPr/>
            <p:nvPr/>
          </p:nvGrpSpPr>
          <p:grpSpPr>
            <a:xfrm>
              <a:off x="5592" y="3617"/>
              <a:ext cx="2015" cy="2331"/>
              <a:chOff x="3506811" y="2777998"/>
              <a:chExt cx="1279503" cy="1479908"/>
            </a:xfrm>
          </p:grpSpPr>
          <p:sp>
            <p:nvSpPr>
              <p:cNvPr id="36" name="Oval 14"/>
              <p:cNvSpPr/>
              <p:nvPr/>
            </p:nvSpPr>
            <p:spPr>
              <a:xfrm>
                <a:off x="3611484" y="4049700"/>
                <a:ext cx="208206" cy="20820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latin typeface="微软雅黑" panose="020B0503020204020204" charset="-122"/>
                  <a:ea typeface="微软雅黑" panose="020B0503020204020204" charset="-122"/>
                </a:endParaRPr>
              </a:p>
            </p:txBody>
          </p:sp>
          <p:cxnSp>
            <p:nvCxnSpPr>
              <p:cNvPr id="37" name="Straight Connector 34"/>
              <p:cNvCxnSpPr>
                <a:stCxn id="40" idx="7"/>
                <a:endCxn id="36" idx="0"/>
              </p:cNvCxnSpPr>
              <p:nvPr/>
            </p:nvCxnSpPr>
            <p:spPr>
              <a:xfrm>
                <a:off x="3715787" y="3376422"/>
                <a:ext cx="0" cy="67357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8" name="Group 65"/>
              <p:cNvGrpSpPr/>
              <p:nvPr/>
            </p:nvGrpSpPr>
            <p:grpSpPr>
              <a:xfrm>
                <a:off x="3786182" y="3425095"/>
                <a:ext cx="1000132" cy="588242"/>
                <a:chOff x="3786182" y="3425095"/>
                <a:chExt cx="1000132" cy="588242"/>
              </a:xfrm>
            </p:grpSpPr>
            <p:sp>
              <p:nvSpPr>
                <p:cNvPr id="42" name="Rectangle 47"/>
                <p:cNvSpPr/>
                <p:nvPr/>
              </p:nvSpPr>
              <p:spPr>
                <a:xfrm>
                  <a:off x="3786182" y="3667342"/>
                  <a:ext cx="1000132" cy="345995"/>
                </a:xfrm>
                <a:prstGeom prst="rect">
                  <a:avLst/>
                </a:prstGeom>
              </p:spPr>
              <p:txBody>
                <a:bodyPr wrap="square">
                  <a:spAutoFit/>
                </a:bodyPr>
                <a:lstStyle/>
                <a:p>
                  <a:r>
                    <a:rPr lang="en-US" sz="825" dirty="0">
                      <a:solidFill>
                        <a:schemeClr val="accent1"/>
                      </a:solidFill>
                      <a:latin typeface="微软雅黑" panose="020B0503020204020204" charset="-122"/>
                      <a:ea typeface="微软雅黑" panose="020B0503020204020204" charset="-122"/>
                      <a:cs typeface="Open Sans Light" pitchFamily="34" charset="0"/>
                    </a:rPr>
                    <a:t>1.深夜食堂模块</a:t>
                  </a:r>
                  <a:endParaRPr lang="en-US" sz="825" dirty="0">
                    <a:solidFill>
                      <a:schemeClr val="accent1"/>
                    </a:solidFill>
                    <a:latin typeface="微软雅黑" panose="020B0503020204020204" charset="-122"/>
                    <a:ea typeface="微软雅黑" panose="020B0503020204020204" charset="-122"/>
                    <a:cs typeface="Open Sans Light" pitchFamily="34" charset="0"/>
                  </a:endParaRPr>
                </a:p>
                <a:p>
                  <a:r>
                    <a:rPr lang="en-US" sz="825" dirty="0">
                      <a:solidFill>
                        <a:schemeClr val="accent1"/>
                      </a:solidFill>
                      <a:latin typeface="微软雅黑" panose="020B0503020204020204" charset="-122"/>
                      <a:ea typeface="微软雅黑" panose="020B0503020204020204" charset="-122"/>
                      <a:cs typeface="Open Sans Light" pitchFamily="34" charset="0"/>
                    </a:rPr>
                    <a:t>2.测试模块功能</a:t>
                  </a:r>
                  <a:endParaRPr lang="en-US" sz="825" dirty="0">
                    <a:solidFill>
                      <a:schemeClr val="accent1"/>
                    </a:solidFill>
                    <a:latin typeface="微软雅黑" panose="020B0503020204020204" charset="-122"/>
                    <a:ea typeface="微软雅黑" panose="020B0503020204020204" charset="-122"/>
                    <a:cs typeface="Open Sans Light" pitchFamily="34" charset="0"/>
                  </a:endParaRPr>
                </a:p>
              </p:txBody>
            </p:sp>
            <p:sp>
              <p:nvSpPr>
                <p:cNvPr id="43" name="Rectangle 48"/>
                <p:cNvSpPr/>
                <p:nvPr/>
              </p:nvSpPr>
              <p:spPr>
                <a:xfrm>
                  <a:off x="3786182" y="3425095"/>
                  <a:ext cx="835133" cy="241879"/>
                </a:xfrm>
                <a:prstGeom prst="rect">
                  <a:avLst/>
                </a:prstGeom>
              </p:spPr>
              <p:txBody>
                <a:bodyPr wrap="none">
                  <a:spAutoFit/>
                </a:bodyPr>
                <a:lstStyle/>
                <a:p>
                  <a:pPr algn="l"/>
                  <a:r>
                    <a:rPr lang="zh-CN" altLang="en-US" sz="975" b="1" dirty="0">
                      <a:solidFill>
                        <a:schemeClr val="accent1"/>
                      </a:solidFill>
                      <a:latin typeface="微软雅黑" panose="020B0503020204020204" charset="-122"/>
                      <a:ea typeface="微软雅黑" panose="020B0503020204020204" charset="-122"/>
                      <a:cs typeface="Open Sans" pitchFamily="34" charset="0"/>
                    </a:rPr>
                    <a:t>beta第三周</a:t>
                  </a:r>
                  <a:endParaRPr lang="zh-CN" altLang="en-US" sz="975" b="1" dirty="0">
                    <a:solidFill>
                      <a:schemeClr val="accent1"/>
                    </a:solidFill>
                    <a:latin typeface="微软雅黑" panose="020B0503020204020204" charset="-122"/>
                    <a:ea typeface="微软雅黑" panose="020B0503020204020204" charset="-122"/>
                    <a:cs typeface="Open Sans" pitchFamily="34" charset="0"/>
                  </a:endParaRPr>
                </a:p>
              </p:txBody>
            </p:sp>
          </p:grpSp>
          <p:sp>
            <p:nvSpPr>
              <p:cNvPr id="40" name="Teardrop 33"/>
              <p:cNvSpPr/>
              <p:nvPr/>
            </p:nvSpPr>
            <p:spPr>
              <a:xfrm rot="8100000">
                <a:off x="3506811" y="2777998"/>
                <a:ext cx="418280" cy="418280"/>
              </a:xfrm>
              <a:prstGeom prst="teardrop">
                <a:avLst>
                  <a:gd name="adj" fmla="val 13161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latin typeface="微软雅黑" panose="020B0503020204020204" charset="-122"/>
                  <a:ea typeface="微软雅黑" panose="020B0503020204020204" charset="-122"/>
                </a:endParaRPr>
              </a:p>
            </p:txBody>
          </p:sp>
        </p:grpSp>
        <p:sp>
          <p:nvSpPr>
            <p:cNvPr id="3" name="TextBox 13"/>
            <p:cNvSpPr>
              <a:spLocks noChangeArrowheads="1"/>
            </p:cNvSpPr>
            <p:nvPr/>
          </p:nvSpPr>
          <p:spPr bwMode="auto">
            <a:xfrm>
              <a:off x="5455" y="3628"/>
              <a:ext cx="799" cy="6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p>
              <a:pPr algn="r"/>
              <a:r>
                <a:rPr lang="zh-CN" altLang="en-US" sz="2000" b="1" dirty="0" smtClean="0">
                  <a:solidFill>
                    <a:schemeClr val="accent2"/>
                  </a:solidFill>
                  <a:latin typeface="微软雅黑" panose="020B0503020204020204" charset="-122"/>
                  <a:ea typeface="微软雅黑" panose="020B0503020204020204" charset="-122"/>
                  <a:sym typeface="方正正大黑简体" pitchFamily="2" charset="-122"/>
                </a:rPr>
                <a:t>Ⅵ</a:t>
              </a:r>
              <a:endParaRPr lang="zh-CN" altLang="en-US" sz="2000" b="1" dirty="0" smtClean="0">
                <a:solidFill>
                  <a:schemeClr val="accent2"/>
                </a:solidFill>
                <a:latin typeface="微软雅黑" panose="020B0503020204020204" charset="-122"/>
                <a:ea typeface="微软雅黑" panose="020B0503020204020204" charset="-122"/>
                <a:sym typeface="方正正大黑简体" pitchFamily="2" charset="-122"/>
              </a:endParaRPr>
            </a:p>
          </p:txBody>
        </p:sp>
      </p:grpSp>
      <p:grpSp>
        <p:nvGrpSpPr>
          <p:cNvPr id="23" name="组合 22"/>
          <p:cNvGrpSpPr/>
          <p:nvPr/>
        </p:nvGrpSpPr>
        <p:grpSpPr>
          <a:xfrm>
            <a:off x="5034915" y="1798372"/>
            <a:ext cx="1438167" cy="1978916"/>
            <a:chOff x="7929" y="2832"/>
            <a:chExt cx="2265" cy="3116"/>
          </a:xfrm>
        </p:grpSpPr>
        <p:grpSp>
          <p:nvGrpSpPr>
            <p:cNvPr id="26" name="Group 72"/>
            <p:cNvGrpSpPr/>
            <p:nvPr/>
          </p:nvGrpSpPr>
          <p:grpSpPr>
            <a:xfrm>
              <a:off x="8066" y="2832"/>
              <a:ext cx="2128" cy="3116"/>
              <a:chOff x="5077748" y="2279448"/>
              <a:chExt cx="1351640" cy="1978458"/>
            </a:xfrm>
          </p:grpSpPr>
          <p:sp>
            <p:nvSpPr>
              <p:cNvPr id="27" name="Oval 16"/>
              <p:cNvSpPr/>
              <p:nvPr/>
            </p:nvSpPr>
            <p:spPr>
              <a:xfrm>
                <a:off x="5183120" y="4049700"/>
                <a:ext cx="208206" cy="208206"/>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latin typeface="微软雅黑" panose="020B0503020204020204" charset="-122"/>
                  <a:ea typeface="微软雅黑" panose="020B0503020204020204" charset="-122"/>
                </a:endParaRPr>
              </a:p>
            </p:txBody>
          </p:sp>
          <p:cxnSp>
            <p:nvCxnSpPr>
              <p:cNvPr id="28" name="Straight Connector 38"/>
              <p:cNvCxnSpPr>
                <a:stCxn id="31" idx="7"/>
                <a:endCxn id="27" idx="0"/>
              </p:cNvCxnSpPr>
              <p:nvPr/>
            </p:nvCxnSpPr>
            <p:spPr>
              <a:xfrm>
                <a:off x="5286982" y="2878062"/>
                <a:ext cx="0" cy="1171939"/>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grpSp>
            <p:nvGrpSpPr>
              <p:cNvPr id="29" name="Group 67"/>
              <p:cNvGrpSpPr/>
              <p:nvPr/>
            </p:nvGrpSpPr>
            <p:grpSpPr>
              <a:xfrm>
                <a:off x="5429256" y="2914803"/>
                <a:ext cx="1000132" cy="1098664"/>
                <a:chOff x="5429256" y="2914803"/>
                <a:chExt cx="1000132" cy="1098664"/>
              </a:xfrm>
            </p:grpSpPr>
            <p:sp>
              <p:nvSpPr>
                <p:cNvPr id="33" name="Rectangle 49"/>
                <p:cNvSpPr/>
                <p:nvPr/>
              </p:nvSpPr>
              <p:spPr>
                <a:xfrm>
                  <a:off x="5429256" y="3157050"/>
                  <a:ext cx="1000132" cy="856417"/>
                </a:xfrm>
                <a:prstGeom prst="rect">
                  <a:avLst/>
                </a:prstGeom>
              </p:spPr>
              <p:txBody>
                <a:bodyPr wrap="square">
                  <a:spAutoFit/>
                </a:bodyPr>
                <a:lstStyle/>
                <a:p>
                  <a:r>
                    <a:rPr lang="en-US" sz="825" dirty="0">
                      <a:solidFill>
                        <a:schemeClr val="accent1"/>
                      </a:solidFill>
                      <a:latin typeface="微软雅黑" panose="020B0503020204020204" charset="-122"/>
                      <a:ea typeface="微软雅黑" panose="020B0503020204020204" charset="-122"/>
                      <a:cs typeface="Open Sans Light" pitchFamily="34" charset="0"/>
                    </a:rPr>
                    <a:t>1.漂流瓶</a:t>
                  </a:r>
                  <a:endParaRPr lang="en-US" sz="825" dirty="0">
                    <a:solidFill>
                      <a:schemeClr val="accent1"/>
                    </a:solidFill>
                    <a:latin typeface="微软雅黑" panose="020B0503020204020204" charset="-122"/>
                    <a:ea typeface="微软雅黑" panose="020B0503020204020204" charset="-122"/>
                    <a:cs typeface="Open Sans Light" pitchFamily="34" charset="0"/>
                  </a:endParaRPr>
                </a:p>
                <a:p>
                  <a:r>
                    <a:rPr lang="en-US" sz="825" dirty="0">
                      <a:solidFill>
                        <a:schemeClr val="accent1"/>
                      </a:solidFill>
                      <a:latin typeface="微软雅黑" panose="020B0503020204020204" charset="-122"/>
                      <a:ea typeface="微软雅黑" panose="020B0503020204020204" charset="-122"/>
                      <a:cs typeface="Open Sans Light" pitchFamily="34" charset="0"/>
                    </a:rPr>
                    <a:t>2.广告页</a:t>
                  </a:r>
                  <a:endParaRPr lang="en-US" sz="825" dirty="0">
                    <a:solidFill>
                      <a:schemeClr val="accent1"/>
                    </a:solidFill>
                    <a:latin typeface="微软雅黑" panose="020B0503020204020204" charset="-122"/>
                    <a:ea typeface="微软雅黑" panose="020B0503020204020204" charset="-122"/>
                    <a:cs typeface="Open Sans Light" pitchFamily="34" charset="0"/>
                  </a:endParaRPr>
                </a:p>
                <a:p>
                  <a:r>
                    <a:rPr lang="en-US" sz="825" dirty="0">
                      <a:solidFill>
                        <a:schemeClr val="accent1"/>
                      </a:solidFill>
                      <a:latin typeface="微软雅黑" panose="020B0503020204020204" charset="-122"/>
                      <a:ea typeface="微软雅黑" panose="020B0503020204020204" charset="-122"/>
                      <a:cs typeface="Open Sans Light" pitchFamily="34" charset="0"/>
                    </a:rPr>
                    <a:t>3.测试</a:t>
                  </a:r>
                  <a:endParaRPr lang="en-US" sz="825" dirty="0">
                    <a:solidFill>
                      <a:schemeClr val="accent1"/>
                    </a:solidFill>
                    <a:latin typeface="微软雅黑" panose="020B0503020204020204" charset="-122"/>
                    <a:ea typeface="微软雅黑" panose="020B0503020204020204" charset="-122"/>
                    <a:cs typeface="Open Sans Light" pitchFamily="34" charset="0"/>
                  </a:endParaRPr>
                </a:p>
                <a:p>
                  <a:r>
                    <a:rPr lang="en-US" sz="825" dirty="0">
                      <a:solidFill>
                        <a:schemeClr val="accent1"/>
                      </a:solidFill>
                      <a:latin typeface="微软雅黑" panose="020B0503020204020204" charset="-122"/>
                      <a:ea typeface="微软雅黑" panose="020B0503020204020204" charset="-122"/>
                      <a:cs typeface="Open Sans Light" pitchFamily="34" charset="0"/>
                    </a:rPr>
                    <a:t>4.管理员功能（封号，封聊天室、举报处理）</a:t>
                  </a:r>
                  <a:endParaRPr lang="en-US" sz="825" dirty="0">
                    <a:solidFill>
                      <a:schemeClr val="accent1"/>
                    </a:solidFill>
                    <a:latin typeface="微软雅黑" panose="020B0503020204020204" charset="-122"/>
                    <a:ea typeface="微软雅黑" panose="020B0503020204020204" charset="-122"/>
                    <a:cs typeface="Open Sans Light" pitchFamily="34" charset="0"/>
                  </a:endParaRPr>
                </a:p>
              </p:txBody>
            </p:sp>
            <p:sp>
              <p:nvSpPr>
                <p:cNvPr id="34" name="Rectangle 50"/>
                <p:cNvSpPr/>
                <p:nvPr/>
              </p:nvSpPr>
              <p:spPr>
                <a:xfrm>
                  <a:off x="5429256" y="2914803"/>
                  <a:ext cx="835134" cy="241879"/>
                </a:xfrm>
                <a:prstGeom prst="rect">
                  <a:avLst/>
                </a:prstGeom>
              </p:spPr>
              <p:txBody>
                <a:bodyPr wrap="none">
                  <a:spAutoFit/>
                </a:bodyPr>
                <a:lstStyle/>
                <a:p>
                  <a:pPr algn="l"/>
                  <a:r>
                    <a:rPr lang="zh-CN" altLang="en-US" sz="975" b="1" dirty="0">
                      <a:solidFill>
                        <a:schemeClr val="accent1"/>
                      </a:solidFill>
                      <a:latin typeface="微软雅黑" panose="020B0503020204020204" charset="-122"/>
                      <a:ea typeface="微软雅黑" panose="020B0503020204020204" charset="-122"/>
                      <a:cs typeface="Open Sans" pitchFamily="34" charset="0"/>
                    </a:rPr>
                    <a:t>beta第四周</a:t>
                  </a:r>
                  <a:endParaRPr lang="zh-CN" altLang="en-US" sz="975" b="1" dirty="0">
                    <a:solidFill>
                      <a:schemeClr val="accent1"/>
                    </a:solidFill>
                    <a:latin typeface="微软雅黑" panose="020B0503020204020204" charset="-122"/>
                    <a:ea typeface="微软雅黑" panose="020B0503020204020204" charset="-122"/>
                    <a:cs typeface="Open Sans" pitchFamily="34" charset="0"/>
                  </a:endParaRPr>
                </a:p>
              </p:txBody>
            </p:sp>
          </p:grpSp>
          <p:sp>
            <p:nvSpPr>
              <p:cNvPr id="31" name="Teardrop 37"/>
              <p:cNvSpPr/>
              <p:nvPr/>
            </p:nvSpPr>
            <p:spPr>
              <a:xfrm rot="8100000">
                <a:off x="5077748" y="2279448"/>
                <a:ext cx="418280" cy="418280"/>
              </a:xfrm>
              <a:prstGeom prst="teardrop">
                <a:avLst>
                  <a:gd name="adj" fmla="val 131619"/>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latin typeface="微软雅黑" panose="020B0503020204020204" charset="-122"/>
                  <a:ea typeface="微软雅黑" panose="020B0503020204020204" charset="-122"/>
                </a:endParaRPr>
              </a:p>
            </p:txBody>
          </p:sp>
        </p:grpSp>
        <p:sp>
          <p:nvSpPr>
            <p:cNvPr id="4" name="TextBox 13"/>
            <p:cNvSpPr>
              <a:spLocks noChangeArrowheads="1"/>
            </p:cNvSpPr>
            <p:nvPr/>
          </p:nvSpPr>
          <p:spPr bwMode="auto">
            <a:xfrm>
              <a:off x="7929" y="2853"/>
              <a:ext cx="799" cy="6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p>
              <a:pPr algn="r"/>
              <a:r>
                <a:rPr lang="zh-CN" altLang="en-US" sz="2000" b="1" dirty="0" smtClean="0">
                  <a:solidFill>
                    <a:schemeClr val="accent2"/>
                  </a:solidFill>
                  <a:latin typeface="微软雅黑" panose="020B0503020204020204" charset="-122"/>
                  <a:ea typeface="微软雅黑" panose="020B0503020204020204" charset="-122"/>
                  <a:sym typeface="方正正大黑简体" pitchFamily="2" charset="-122"/>
                </a:rPr>
                <a:t>Ⅶ</a:t>
              </a:r>
              <a:endParaRPr lang="zh-CN" altLang="en-US" sz="2000" b="1" dirty="0" smtClean="0">
                <a:solidFill>
                  <a:schemeClr val="accent2"/>
                </a:solidFill>
                <a:latin typeface="微软雅黑" panose="020B0503020204020204" charset="-122"/>
                <a:ea typeface="微软雅黑" panose="020B0503020204020204" charset="-122"/>
                <a:sym typeface="方正正大黑简体" pitchFamily="2" charset="-122"/>
              </a:endParaRPr>
            </a:p>
          </p:txBody>
        </p:sp>
      </p:grpSp>
      <p:grpSp>
        <p:nvGrpSpPr>
          <p:cNvPr id="30" name="组合 29"/>
          <p:cNvGrpSpPr/>
          <p:nvPr/>
        </p:nvGrpSpPr>
        <p:grpSpPr>
          <a:xfrm>
            <a:off x="6607810" y="2345932"/>
            <a:ext cx="1365276" cy="1431356"/>
            <a:chOff x="10406" y="3694"/>
            <a:chExt cx="2150" cy="2254"/>
          </a:xfrm>
        </p:grpSpPr>
        <p:grpSp>
          <p:nvGrpSpPr>
            <p:cNvPr id="44" name="Group 73"/>
            <p:cNvGrpSpPr/>
            <p:nvPr/>
          </p:nvGrpSpPr>
          <p:grpSpPr>
            <a:xfrm>
              <a:off x="10542" y="3694"/>
              <a:ext cx="2014" cy="2254"/>
              <a:chOff x="6650718" y="2826881"/>
              <a:chExt cx="1278868" cy="1431025"/>
            </a:xfrm>
          </p:grpSpPr>
          <p:sp>
            <p:nvSpPr>
              <p:cNvPr id="45" name="Oval 18"/>
              <p:cNvSpPr/>
              <p:nvPr/>
            </p:nvSpPr>
            <p:spPr>
              <a:xfrm>
                <a:off x="6754756" y="4049700"/>
                <a:ext cx="208206" cy="20820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latin typeface="微软雅黑" panose="020B0503020204020204" charset="-122"/>
                  <a:ea typeface="微软雅黑" panose="020B0503020204020204" charset="-122"/>
                </a:endParaRPr>
              </a:p>
            </p:txBody>
          </p:sp>
          <p:cxnSp>
            <p:nvCxnSpPr>
              <p:cNvPr id="46" name="Straight Connector 24"/>
              <p:cNvCxnSpPr>
                <a:stCxn id="49" idx="7"/>
                <a:endCxn id="45" idx="0"/>
              </p:cNvCxnSpPr>
              <p:nvPr/>
            </p:nvCxnSpPr>
            <p:spPr>
              <a:xfrm flipH="1">
                <a:off x="6858811" y="3425305"/>
                <a:ext cx="635" cy="62469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nvGrpSpPr>
              <p:cNvPr id="47" name="Group 68"/>
              <p:cNvGrpSpPr/>
              <p:nvPr/>
            </p:nvGrpSpPr>
            <p:grpSpPr>
              <a:xfrm>
                <a:off x="6929454" y="3463821"/>
                <a:ext cx="1000132" cy="549516"/>
                <a:chOff x="6929454" y="3463821"/>
                <a:chExt cx="1000132" cy="549516"/>
              </a:xfrm>
            </p:grpSpPr>
            <p:sp>
              <p:nvSpPr>
                <p:cNvPr id="53" name="Rectangle 51"/>
                <p:cNvSpPr/>
                <p:nvPr/>
              </p:nvSpPr>
              <p:spPr>
                <a:xfrm>
                  <a:off x="6929454" y="3667342"/>
                  <a:ext cx="1000132" cy="345995"/>
                </a:xfrm>
                <a:prstGeom prst="rect">
                  <a:avLst/>
                </a:prstGeom>
              </p:spPr>
              <p:txBody>
                <a:bodyPr wrap="square">
                  <a:spAutoFit/>
                </a:bodyPr>
                <a:lstStyle/>
                <a:p>
                  <a:r>
                    <a:rPr lang="en-US" altLang="zh-CN" sz="825" dirty="0">
                      <a:solidFill>
                        <a:schemeClr val="accent1"/>
                      </a:solidFill>
                      <a:latin typeface="微软雅黑" panose="020B0503020204020204" charset="-122"/>
                      <a:ea typeface="微软雅黑" panose="020B0503020204020204" charset="-122"/>
                      <a:cs typeface="Open Sans Light" pitchFamily="34" charset="0"/>
                    </a:rPr>
                    <a:t>1.优化</a:t>
                  </a:r>
                  <a:endParaRPr lang="en-US" altLang="zh-CN" sz="825" dirty="0">
                    <a:solidFill>
                      <a:schemeClr val="accent1"/>
                    </a:solidFill>
                    <a:latin typeface="微软雅黑" panose="020B0503020204020204" charset="-122"/>
                    <a:ea typeface="微软雅黑" panose="020B0503020204020204" charset="-122"/>
                    <a:cs typeface="Open Sans Light" pitchFamily="34" charset="0"/>
                  </a:endParaRPr>
                </a:p>
                <a:p>
                  <a:r>
                    <a:rPr lang="en-US" altLang="zh-CN" sz="825" dirty="0">
                      <a:solidFill>
                        <a:schemeClr val="accent1"/>
                      </a:solidFill>
                      <a:latin typeface="微软雅黑" panose="020B0503020204020204" charset="-122"/>
                      <a:ea typeface="微软雅黑" panose="020B0503020204020204" charset="-122"/>
                      <a:cs typeface="Open Sans Light" pitchFamily="34" charset="0"/>
                    </a:rPr>
                    <a:t>2.修补</a:t>
                  </a:r>
                  <a:endParaRPr lang="en-US" altLang="zh-CN" sz="825" dirty="0">
                    <a:solidFill>
                      <a:schemeClr val="accent1"/>
                    </a:solidFill>
                    <a:latin typeface="微软雅黑" panose="020B0503020204020204" charset="-122"/>
                    <a:ea typeface="微软雅黑" panose="020B0503020204020204" charset="-122"/>
                    <a:cs typeface="Open Sans Light" pitchFamily="34" charset="0"/>
                  </a:endParaRPr>
                </a:p>
              </p:txBody>
            </p:sp>
            <p:sp>
              <p:nvSpPr>
                <p:cNvPr id="54" name="Rectangle 52"/>
                <p:cNvSpPr/>
                <p:nvPr/>
              </p:nvSpPr>
              <p:spPr>
                <a:xfrm>
                  <a:off x="6929454" y="3463821"/>
                  <a:ext cx="835133" cy="241879"/>
                </a:xfrm>
                <a:prstGeom prst="rect">
                  <a:avLst/>
                </a:prstGeom>
              </p:spPr>
              <p:txBody>
                <a:bodyPr wrap="none">
                  <a:spAutoFit/>
                </a:bodyPr>
                <a:lstStyle/>
                <a:p>
                  <a:pPr algn="l"/>
                  <a:r>
                    <a:rPr lang="zh-CN" altLang="en-US" sz="975" b="1" dirty="0">
                      <a:solidFill>
                        <a:schemeClr val="accent1"/>
                      </a:solidFill>
                      <a:latin typeface="微软雅黑" panose="020B0503020204020204" charset="-122"/>
                      <a:ea typeface="微软雅黑" panose="020B0503020204020204" charset="-122"/>
                      <a:cs typeface="Open Sans" pitchFamily="34" charset="0"/>
                    </a:rPr>
                    <a:t>beta第五周</a:t>
                  </a:r>
                  <a:endParaRPr lang="zh-CN" altLang="en-US" sz="975" b="1" dirty="0">
                    <a:solidFill>
                      <a:schemeClr val="accent1"/>
                    </a:solidFill>
                    <a:latin typeface="微软雅黑" panose="020B0503020204020204" charset="-122"/>
                    <a:ea typeface="微软雅黑" panose="020B0503020204020204" charset="-122"/>
                    <a:cs typeface="Open Sans" pitchFamily="34" charset="0"/>
                  </a:endParaRPr>
                </a:p>
              </p:txBody>
            </p:sp>
          </p:grpSp>
          <p:sp>
            <p:nvSpPr>
              <p:cNvPr id="49" name="Teardrop 21"/>
              <p:cNvSpPr/>
              <p:nvPr/>
            </p:nvSpPr>
            <p:spPr>
              <a:xfrm rot="8100000">
                <a:off x="6650718" y="2826881"/>
                <a:ext cx="418280" cy="418280"/>
              </a:xfrm>
              <a:prstGeom prst="teardrop">
                <a:avLst>
                  <a:gd name="adj" fmla="val 131619"/>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latin typeface="微软雅黑" panose="020B0503020204020204" charset="-122"/>
                  <a:ea typeface="微软雅黑" panose="020B0503020204020204" charset="-122"/>
                </a:endParaRPr>
              </a:p>
            </p:txBody>
          </p:sp>
        </p:grpSp>
        <p:sp>
          <p:nvSpPr>
            <p:cNvPr id="56" name="TextBox 13"/>
            <p:cNvSpPr>
              <a:spLocks noChangeArrowheads="1"/>
            </p:cNvSpPr>
            <p:nvPr/>
          </p:nvSpPr>
          <p:spPr bwMode="auto">
            <a:xfrm>
              <a:off x="10406" y="3736"/>
              <a:ext cx="799" cy="6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p>
              <a:pPr algn="r"/>
              <a:r>
                <a:rPr lang="zh-CN" altLang="en-US" sz="2000" b="1" dirty="0" smtClean="0">
                  <a:solidFill>
                    <a:schemeClr val="accent2"/>
                  </a:solidFill>
                  <a:latin typeface="微软雅黑" panose="020B0503020204020204" charset="-122"/>
                  <a:ea typeface="微软雅黑" panose="020B0503020204020204" charset="-122"/>
                  <a:sym typeface="方正正大黑简体" pitchFamily="2" charset="-122"/>
                </a:rPr>
                <a:t>Ⅷ</a:t>
              </a:r>
              <a:endParaRPr lang="zh-CN" altLang="en-US" sz="2000" b="1" dirty="0" smtClean="0">
                <a:solidFill>
                  <a:schemeClr val="accent2"/>
                </a:solidFill>
                <a:latin typeface="微软雅黑" panose="020B0503020204020204" charset="-122"/>
                <a:ea typeface="微软雅黑" panose="020B0503020204020204" charset="-122"/>
                <a:sym typeface="方正正大黑简体" pitchFamily="2" charset="-122"/>
              </a:endParaRPr>
            </a:p>
          </p:txBody>
        </p:sp>
      </p:gr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slide(fromLeft)">
                                      <p:cBhvr>
                                        <p:cTn id="7" dur="500"/>
                                        <p:tgtEl>
                                          <p:spTgt spid="8"/>
                                        </p:tgtEl>
                                      </p:cBhvr>
                                    </p:animEffect>
                                  </p:childTnLst>
                                </p:cTn>
                              </p:par>
                            </p:childTnLst>
                          </p:cTn>
                        </p:par>
                        <p:par>
                          <p:cTn id="8" fill="hold">
                            <p:stCondLst>
                              <p:cond delay="500"/>
                            </p:stCondLst>
                            <p:childTnLst>
                              <p:par>
                                <p:cTn id="9" presetID="12" presetClass="entr" presetSubtype="8" fill="hold"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slide(fromLeft)">
                                      <p:cBhvr>
                                        <p:cTn id="11" dur="500"/>
                                        <p:tgtEl>
                                          <p:spTgt spid="12"/>
                                        </p:tgtEl>
                                      </p:cBhvr>
                                    </p:animEffect>
                                  </p:childTnLst>
                                </p:cTn>
                              </p:par>
                              <p:par>
                                <p:cTn id="12" presetID="12" presetClass="entr" presetSubtype="8" fill="hold" grpId="0" nodeType="withEffect">
                                  <p:stCondLst>
                                    <p:cond delay="0"/>
                                  </p:stCondLst>
                                  <p:childTnLst>
                                    <p:set>
                                      <p:cBhvr>
                                        <p:cTn id="13" dur="1" fill="hold">
                                          <p:stCondLst>
                                            <p:cond delay="0"/>
                                          </p:stCondLst>
                                        </p:cTn>
                                        <p:tgtEl>
                                          <p:spTgt spid="16"/>
                                        </p:tgtEl>
                                        <p:attrNameLst>
                                          <p:attrName>style.visibility</p:attrName>
                                        </p:attrNameLst>
                                      </p:cBhvr>
                                      <p:to>
                                        <p:strVal val="visible"/>
                                      </p:to>
                                    </p:set>
                                    <p:animEffect transition="in" filter="slide(fromLeft)">
                                      <p:cBhvr>
                                        <p:cTn id="14" dur="500"/>
                                        <p:tgtEl>
                                          <p:spTgt spid="16"/>
                                        </p:tgtEl>
                                      </p:cBhvr>
                                    </p:animEffect>
                                  </p:childTnLst>
                                </p:cTn>
                              </p:par>
                            </p:childTnLst>
                          </p:cTn>
                        </p:par>
                        <p:par>
                          <p:cTn id="15" fill="hold">
                            <p:stCondLst>
                              <p:cond delay="1000"/>
                            </p:stCondLst>
                            <p:childTnLst>
                              <p:par>
                                <p:cTn id="16" presetID="2" presetClass="entr" presetSubtype="4" fill="hold" nodeType="afterEffect">
                                  <p:stCondLst>
                                    <p:cond delay="0"/>
                                  </p:stCondLst>
                                  <p:childTnLst>
                                    <p:set>
                                      <p:cBhvr>
                                        <p:cTn id="17" dur="1" fill="hold">
                                          <p:stCondLst>
                                            <p:cond delay="0"/>
                                          </p:stCondLst>
                                        </p:cTn>
                                        <p:tgtEl>
                                          <p:spTgt spid="6"/>
                                        </p:tgtEl>
                                        <p:attrNameLst>
                                          <p:attrName>style.visibility</p:attrName>
                                        </p:attrNameLst>
                                      </p:cBhvr>
                                      <p:to>
                                        <p:strVal val="visible"/>
                                      </p:to>
                                    </p:set>
                                    <p:anim calcmode="lin" valueType="num">
                                      <p:cBhvr additive="base">
                                        <p:cTn id="18" dur="500" fill="hold"/>
                                        <p:tgtEl>
                                          <p:spTgt spid="6"/>
                                        </p:tgtEl>
                                        <p:attrNameLst>
                                          <p:attrName>ppt_x</p:attrName>
                                        </p:attrNameLst>
                                      </p:cBhvr>
                                      <p:tavLst>
                                        <p:tav tm="0">
                                          <p:val>
                                            <p:strVal val="#ppt_x"/>
                                          </p:val>
                                        </p:tav>
                                        <p:tav tm="100000">
                                          <p:val>
                                            <p:strVal val="#ppt_x"/>
                                          </p:val>
                                        </p:tav>
                                      </p:tavLst>
                                    </p:anim>
                                    <p:anim calcmode="lin" valueType="num">
                                      <p:cBhvr additive="base">
                                        <p:cTn id="19" dur="500" fill="hold"/>
                                        <p:tgtEl>
                                          <p:spTgt spid="6"/>
                                        </p:tgtEl>
                                        <p:attrNameLst>
                                          <p:attrName>ppt_y</p:attrName>
                                        </p:attrNameLst>
                                      </p:cBhvr>
                                      <p:tavLst>
                                        <p:tav tm="0">
                                          <p:val>
                                            <p:strVal val="1+#ppt_h/2"/>
                                          </p:val>
                                        </p:tav>
                                        <p:tav tm="100000">
                                          <p:val>
                                            <p:strVal val="#ppt_y"/>
                                          </p:val>
                                        </p:tav>
                                      </p:tavLst>
                                    </p:anim>
                                  </p:childTnLst>
                                </p:cTn>
                              </p:par>
                            </p:childTnLst>
                          </p:cTn>
                        </p:par>
                        <p:par>
                          <p:cTn id="20" fill="hold">
                            <p:stCondLst>
                              <p:cond delay="1500"/>
                            </p:stCondLst>
                            <p:childTnLst>
                              <p:par>
                                <p:cTn id="21" presetID="2" presetClass="entr" presetSubtype="4" fill="hold" nodeType="afterEffect">
                                  <p:stCondLst>
                                    <p:cond delay="0"/>
                                  </p:stCondLst>
                                  <p:childTnLst>
                                    <p:set>
                                      <p:cBhvr>
                                        <p:cTn id="22" dur="1" fill="hold">
                                          <p:stCondLst>
                                            <p:cond delay="0"/>
                                          </p:stCondLst>
                                        </p:cTn>
                                        <p:tgtEl>
                                          <p:spTgt spid="21"/>
                                        </p:tgtEl>
                                        <p:attrNameLst>
                                          <p:attrName>style.visibility</p:attrName>
                                        </p:attrNameLst>
                                      </p:cBhvr>
                                      <p:to>
                                        <p:strVal val="visible"/>
                                      </p:to>
                                    </p:set>
                                    <p:anim calcmode="lin" valueType="num">
                                      <p:cBhvr additive="base">
                                        <p:cTn id="23" dur="500" fill="hold"/>
                                        <p:tgtEl>
                                          <p:spTgt spid="21"/>
                                        </p:tgtEl>
                                        <p:attrNameLst>
                                          <p:attrName>ppt_x</p:attrName>
                                        </p:attrNameLst>
                                      </p:cBhvr>
                                      <p:tavLst>
                                        <p:tav tm="0">
                                          <p:val>
                                            <p:strVal val="#ppt_x"/>
                                          </p:val>
                                        </p:tav>
                                        <p:tav tm="100000">
                                          <p:val>
                                            <p:strVal val="#ppt_x"/>
                                          </p:val>
                                        </p:tav>
                                      </p:tavLst>
                                    </p:anim>
                                    <p:anim calcmode="lin" valueType="num">
                                      <p:cBhvr additive="base">
                                        <p:cTn id="24" dur="500" fill="hold"/>
                                        <p:tgtEl>
                                          <p:spTgt spid="21"/>
                                        </p:tgtEl>
                                        <p:attrNameLst>
                                          <p:attrName>ppt_y</p:attrName>
                                        </p:attrNameLst>
                                      </p:cBhvr>
                                      <p:tavLst>
                                        <p:tav tm="0">
                                          <p:val>
                                            <p:strVal val="1+#ppt_h/2"/>
                                          </p:val>
                                        </p:tav>
                                        <p:tav tm="100000">
                                          <p:val>
                                            <p:strVal val="#ppt_y"/>
                                          </p:val>
                                        </p:tav>
                                      </p:tavLst>
                                    </p:anim>
                                  </p:childTnLst>
                                </p:cTn>
                              </p:par>
                            </p:childTnLst>
                          </p:cTn>
                        </p:par>
                        <p:par>
                          <p:cTn id="25" fill="hold">
                            <p:stCondLst>
                              <p:cond delay="2000"/>
                            </p:stCondLst>
                            <p:childTnLst>
                              <p:par>
                                <p:cTn id="26" presetID="2" presetClass="entr" presetSubtype="4" fill="hold" nodeType="afterEffect">
                                  <p:stCondLst>
                                    <p:cond delay="0"/>
                                  </p:stCondLst>
                                  <p:childTnLst>
                                    <p:set>
                                      <p:cBhvr>
                                        <p:cTn id="27" dur="1" fill="hold">
                                          <p:stCondLst>
                                            <p:cond delay="0"/>
                                          </p:stCondLst>
                                        </p:cTn>
                                        <p:tgtEl>
                                          <p:spTgt spid="23"/>
                                        </p:tgtEl>
                                        <p:attrNameLst>
                                          <p:attrName>style.visibility</p:attrName>
                                        </p:attrNameLst>
                                      </p:cBhvr>
                                      <p:to>
                                        <p:strVal val="visible"/>
                                      </p:to>
                                    </p:set>
                                    <p:anim calcmode="lin" valueType="num">
                                      <p:cBhvr additive="base">
                                        <p:cTn id="28" dur="500" fill="hold"/>
                                        <p:tgtEl>
                                          <p:spTgt spid="23"/>
                                        </p:tgtEl>
                                        <p:attrNameLst>
                                          <p:attrName>ppt_x</p:attrName>
                                        </p:attrNameLst>
                                      </p:cBhvr>
                                      <p:tavLst>
                                        <p:tav tm="0">
                                          <p:val>
                                            <p:strVal val="#ppt_x"/>
                                          </p:val>
                                        </p:tav>
                                        <p:tav tm="100000">
                                          <p:val>
                                            <p:strVal val="#ppt_x"/>
                                          </p:val>
                                        </p:tav>
                                      </p:tavLst>
                                    </p:anim>
                                    <p:anim calcmode="lin" valueType="num">
                                      <p:cBhvr additive="base">
                                        <p:cTn id="29" dur="500" fill="hold"/>
                                        <p:tgtEl>
                                          <p:spTgt spid="23"/>
                                        </p:tgtEl>
                                        <p:attrNameLst>
                                          <p:attrName>ppt_y</p:attrName>
                                        </p:attrNameLst>
                                      </p:cBhvr>
                                      <p:tavLst>
                                        <p:tav tm="0">
                                          <p:val>
                                            <p:strVal val="1+#ppt_h/2"/>
                                          </p:val>
                                        </p:tav>
                                        <p:tav tm="100000">
                                          <p:val>
                                            <p:strVal val="#ppt_y"/>
                                          </p:val>
                                        </p:tav>
                                      </p:tavLst>
                                    </p:anim>
                                  </p:childTnLst>
                                </p:cTn>
                              </p:par>
                            </p:childTnLst>
                          </p:cTn>
                        </p:par>
                        <p:par>
                          <p:cTn id="30" fill="hold">
                            <p:stCondLst>
                              <p:cond delay="2500"/>
                            </p:stCondLst>
                            <p:childTnLst>
                              <p:par>
                                <p:cTn id="31" presetID="2" presetClass="entr" presetSubtype="4" fill="hold" nodeType="afterEffect">
                                  <p:stCondLst>
                                    <p:cond delay="0"/>
                                  </p:stCondLst>
                                  <p:childTnLst>
                                    <p:set>
                                      <p:cBhvr>
                                        <p:cTn id="32" dur="1" fill="hold">
                                          <p:stCondLst>
                                            <p:cond delay="0"/>
                                          </p:stCondLst>
                                        </p:cTn>
                                        <p:tgtEl>
                                          <p:spTgt spid="30"/>
                                        </p:tgtEl>
                                        <p:attrNameLst>
                                          <p:attrName>style.visibility</p:attrName>
                                        </p:attrNameLst>
                                      </p:cBhvr>
                                      <p:to>
                                        <p:strVal val="visible"/>
                                      </p:to>
                                    </p:set>
                                    <p:anim calcmode="lin" valueType="num">
                                      <p:cBhvr additive="base">
                                        <p:cTn id="33" dur="500" fill="hold"/>
                                        <p:tgtEl>
                                          <p:spTgt spid="30"/>
                                        </p:tgtEl>
                                        <p:attrNameLst>
                                          <p:attrName>ppt_x</p:attrName>
                                        </p:attrNameLst>
                                      </p:cBhvr>
                                      <p:tavLst>
                                        <p:tav tm="0">
                                          <p:val>
                                            <p:strVal val="#ppt_x"/>
                                          </p:val>
                                        </p:tav>
                                        <p:tav tm="100000">
                                          <p:val>
                                            <p:strVal val="#ppt_x"/>
                                          </p:val>
                                        </p:tav>
                                      </p:tavLst>
                                    </p:anim>
                                    <p:anim calcmode="lin" valueType="num">
                                      <p:cBhvr additive="base">
                                        <p:cTn id="34"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4" name="Text Box 2"/>
          <p:cNvSpPr txBox="1">
            <a:spLocks noChangeArrowheads="1"/>
          </p:cNvSpPr>
          <p:nvPr/>
        </p:nvSpPr>
        <p:spPr bwMode="auto">
          <a:xfrm>
            <a:off x="1763688" y="1875336"/>
            <a:ext cx="5840730" cy="819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txBody>
          <a:bodyPr>
            <a:spAutoFit/>
          </a:bodyPr>
          <a:lstStyle>
            <a:lvl1pPr eaLnBrk="0" hangingPunct="0">
              <a:defRPr baseline="-25000">
                <a:solidFill>
                  <a:schemeClr val="tx1"/>
                </a:solidFill>
                <a:latin typeface="Arial" panose="020B0604020202020204" pitchFamily="34" charset="0"/>
              </a:defRPr>
            </a:lvl1pPr>
            <a:lvl2pPr marL="742950" indent="-285750" eaLnBrk="0" hangingPunct="0">
              <a:defRPr baseline="-25000">
                <a:solidFill>
                  <a:schemeClr val="tx1"/>
                </a:solidFill>
                <a:latin typeface="Arial" panose="020B0604020202020204" pitchFamily="34" charset="0"/>
              </a:defRPr>
            </a:lvl2pPr>
            <a:lvl3pPr marL="1143000" indent="-228600" eaLnBrk="0" hangingPunct="0">
              <a:defRPr baseline="-25000">
                <a:solidFill>
                  <a:schemeClr val="tx1"/>
                </a:solidFill>
                <a:latin typeface="Arial" panose="020B0604020202020204" pitchFamily="34" charset="0"/>
              </a:defRPr>
            </a:lvl3pPr>
            <a:lvl4pPr marL="1600200" indent="-228600" eaLnBrk="0" hangingPunct="0">
              <a:defRPr baseline="-25000">
                <a:solidFill>
                  <a:schemeClr val="tx1"/>
                </a:solidFill>
                <a:latin typeface="Arial" panose="020B0604020202020204" pitchFamily="34" charset="0"/>
              </a:defRPr>
            </a:lvl4pPr>
            <a:lvl5pPr marL="2057400" indent="-228600" eaLnBrk="0" hangingPunct="0">
              <a:defRPr baseline="-25000">
                <a:solidFill>
                  <a:schemeClr val="tx1"/>
                </a:solidFill>
                <a:latin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baseline="-25000">
                <a:solidFill>
                  <a:schemeClr val="tx1"/>
                </a:solidFill>
                <a:latin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baseline="-25000">
                <a:solidFill>
                  <a:schemeClr val="tx1"/>
                </a:solidFill>
                <a:latin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baseline="-25000">
                <a:solidFill>
                  <a:schemeClr val="tx1"/>
                </a:solidFill>
                <a:latin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baseline="-25000">
                <a:solidFill>
                  <a:schemeClr val="tx1"/>
                </a:solidFill>
                <a:latin typeface="Arial" panose="020B0604020202020204" pitchFamily="34" charset="0"/>
              </a:defRPr>
            </a:lvl9pPr>
          </a:lstStyle>
          <a:p>
            <a:pPr algn="ctr" eaLnBrk="1" hangingPunct="1">
              <a:lnSpc>
                <a:spcPct val="110000"/>
              </a:lnSpc>
            </a:pPr>
            <a:r>
              <a:rPr lang="zh-CN" altLang="en-US" sz="4300" b="1" baseline="0" dirty="0">
                <a:gradFill flip="none" rotWithShape="1">
                  <a:gsLst>
                    <a:gs pos="0">
                      <a:schemeClr val="accent5">
                        <a:lumMod val="0"/>
                        <a:lumOff val="100000"/>
                      </a:schemeClr>
                    </a:gs>
                    <a:gs pos="35000">
                      <a:srgbClr val="5383E7"/>
                    </a:gs>
                    <a:gs pos="100000">
                      <a:srgbClr val="243A64"/>
                    </a:gs>
                  </a:gsLst>
                  <a:path path="circle">
                    <a:fillToRect l="50000" t="-80000" r="50000" b="180000"/>
                  </a:path>
                  <a:tileRect/>
                </a:gradFill>
                <a:latin typeface="华文楷体" panose="02010600040101010101" pitchFamily="2" charset="-122"/>
                <a:ea typeface="华文楷体" panose="02010600040101010101" pitchFamily="2" charset="-122"/>
              </a:rPr>
              <a:t>感谢收看</a:t>
            </a:r>
            <a:r>
              <a:rPr lang="en-US" altLang="zh-CN" sz="4300" b="1" baseline="0" dirty="0">
                <a:gradFill flip="none" rotWithShape="1">
                  <a:gsLst>
                    <a:gs pos="0">
                      <a:schemeClr val="accent5">
                        <a:lumMod val="0"/>
                        <a:lumOff val="100000"/>
                      </a:schemeClr>
                    </a:gs>
                    <a:gs pos="35000">
                      <a:srgbClr val="5383E7"/>
                    </a:gs>
                    <a:gs pos="100000">
                      <a:srgbClr val="243A64"/>
                    </a:gs>
                  </a:gsLst>
                  <a:path path="circle">
                    <a:fillToRect l="50000" t="-80000" r="50000" b="180000"/>
                  </a:path>
                  <a:tileRect/>
                </a:gradFill>
                <a:latin typeface="华文楷体" panose="02010600040101010101" pitchFamily="2" charset="-122"/>
                <a:ea typeface="华文楷体" panose="02010600040101010101" pitchFamily="2" charset="-122"/>
              </a:rPr>
              <a:t>-QA</a:t>
            </a:r>
            <a:r>
              <a:rPr lang="zh-CN" altLang="en-US" sz="4300" b="1" baseline="0" dirty="0">
                <a:gradFill flip="none" rotWithShape="1">
                  <a:gsLst>
                    <a:gs pos="0">
                      <a:schemeClr val="accent5">
                        <a:lumMod val="0"/>
                        <a:lumOff val="100000"/>
                      </a:schemeClr>
                    </a:gs>
                    <a:gs pos="35000">
                      <a:srgbClr val="5383E7"/>
                    </a:gs>
                    <a:gs pos="100000">
                      <a:srgbClr val="243A64"/>
                    </a:gs>
                  </a:gsLst>
                  <a:path path="circle">
                    <a:fillToRect l="50000" t="-80000" r="50000" b="180000"/>
                  </a:path>
                  <a:tileRect/>
                </a:gradFill>
                <a:latin typeface="华文楷体" panose="02010600040101010101" pitchFamily="2" charset="-122"/>
                <a:ea typeface="华文楷体" panose="02010600040101010101" pitchFamily="2" charset="-122"/>
              </a:rPr>
              <a:t>环节</a:t>
            </a:r>
            <a:endParaRPr lang="zh-CN" altLang="en-US" sz="4300" b="1" baseline="0" dirty="0">
              <a:gradFill flip="none" rotWithShape="1">
                <a:gsLst>
                  <a:gs pos="0">
                    <a:schemeClr val="accent5">
                      <a:lumMod val="0"/>
                      <a:lumOff val="100000"/>
                    </a:schemeClr>
                  </a:gs>
                  <a:gs pos="35000">
                    <a:srgbClr val="5383E7"/>
                  </a:gs>
                  <a:gs pos="100000">
                    <a:srgbClr val="243A64"/>
                  </a:gs>
                </a:gsLst>
                <a:path path="circle">
                  <a:fillToRect l="50000" t="-80000" r="50000" b="180000"/>
                </a:path>
                <a:tileRect/>
              </a:gradFill>
              <a:latin typeface="华文楷体" panose="02010600040101010101" pitchFamily="2" charset="-122"/>
              <a:ea typeface="华文楷体" panose="02010600040101010101" pitchFamily="2" charset="-122"/>
            </a:endParaRPr>
          </a:p>
        </p:txBody>
      </p:sp>
      <p:sp>
        <p:nvSpPr>
          <p:cNvPr id="6" name="Text Box 2"/>
          <p:cNvSpPr txBox="1">
            <a:spLocks noChangeArrowheads="1"/>
          </p:cNvSpPr>
          <p:nvPr/>
        </p:nvSpPr>
        <p:spPr bwMode="auto">
          <a:xfrm>
            <a:off x="1723683" y="2514518"/>
            <a:ext cx="5840730" cy="3956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txBody>
          <a:bodyPr>
            <a:spAutoFit/>
          </a:bodyPr>
          <a:lstStyle>
            <a:lvl1pPr eaLnBrk="0" hangingPunct="0">
              <a:defRPr baseline="-25000">
                <a:solidFill>
                  <a:schemeClr val="tx1"/>
                </a:solidFill>
                <a:latin typeface="Arial" panose="020B0604020202020204" pitchFamily="34" charset="0"/>
              </a:defRPr>
            </a:lvl1pPr>
            <a:lvl2pPr marL="742950" indent="-285750" eaLnBrk="0" hangingPunct="0">
              <a:defRPr baseline="-25000">
                <a:solidFill>
                  <a:schemeClr val="tx1"/>
                </a:solidFill>
                <a:latin typeface="Arial" panose="020B0604020202020204" pitchFamily="34" charset="0"/>
              </a:defRPr>
            </a:lvl2pPr>
            <a:lvl3pPr marL="1143000" indent="-228600" eaLnBrk="0" hangingPunct="0">
              <a:defRPr baseline="-25000">
                <a:solidFill>
                  <a:schemeClr val="tx1"/>
                </a:solidFill>
                <a:latin typeface="Arial" panose="020B0604020202020204" pitchFamily="34" charset="0"/>
              </a:defRPr>
            </a:lvl3pPr>
            <a:lvl4pPr marL="1600200" indent="-228600" eaLnBrk="0" hangingPunct="0">
              <a:defRPr baseline="-25000">
                <a:solidFill>
                  <a:schemeClr val="tx1"/>
                </a:solidFill>
                <a:latin typeface="Arial" panose="020B0604020202020204" pitchFamily="34" charset="0"/>
              </a:defRPr>
            </a:lvl4pPr>
            <a:lvl5pPr marL="2057400" indent="-228600" eaLnBrk="0" hangingPunct="0">
              <a:defRPr baseline="-25000">
                <a:solidFill>
                  <a:schemeClr val="tx1"/>
                </a:solidFill>
                <a:latin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baseline="-25000">
                <a:solidFill>
                  <a:schemeClr val="tx1"/>
                </a:solidFill>
                <a:latin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baseline="-25000">
                <a:solidFill>
                  <a:schemeClr val="tx1"/>
                </a:solidFill>
                <a:latin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baseline="-25000">
                <a:solidFill>
                  <a:schemeClr val="tx1"/>
                </a:solidFill>
                <a:latin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baseline="-25000">
                <a:solidFill>
                  <a:schemeClr val="tx1"/>
                </a:solidFill>
                <a:latin typeface="Arial" panose="020B0604020202020204" pitchFamily="34" charset="0"/>
              </a:defRPr>
            </a:lvl9pPr>
          </a:lstStyle>
          <a:p>
            <a:pPr algn="ctr" eaLnBrk="1" hangingPunct="1">
              <a:lnSpc>
                <a:spcPct val="110000"/>
              </a:lnSpc>
            </a:pPr>
            <a:r>
              <a:rPr lang="en-US" altLang="zh-CN" baseline="0" dirty="0" smtClean="0">
                <a:gradFill flip="none" rotWithShape="1">
                  <a:gsLst>
                    <a:gs pos="0">
                      <a:schemeClr val="accent5">
                        <a:lumMod val="0"/>
                        <a:lumOff val="100000"/>
                      </a:schemeClr>
                    </a:gs>
                    <a:gs pos="35000">
                      <a:srgbClr val="5383E7"/>
                    </a:gs>
                    <a:gs pos="100000">
                      <a:srgbClr val="243A64"/>
                    </a:gs>
                  </a:gsLst>
                  <a:path path="circle">
                    <a:fillToRect l="50000" t="-80000" r="50000" b="180000"/>
                  </a:path>
                  <a:tileRect/>
                </a:gradFill>
                <a:latin typeface="华文楷体" panose="02010600040101010101" pitchFamily="2" charset="-122"/>
                <a:ea typeface="华文楷体" panose="02010600040101010101" pitchFamily="2" charset="-122"/>
              </a:rPr>
              <a:t>——</a:t>
            </a:r>
            <a:r>
              <a:rPr lang="en-US" altLang="zh-CN" b="1" baseline="0" dirty="0">
                <a:gradFill flip="none" rotWithShape="1">
                  <a:gsLst>
                    <a:gs pos="0">
                      <a:schemeClr val="accent5">
                        <a:lumMod val="0"/>
                        <a:lumOff val="100000"/>
                      </a:schemeClr>
                    </a:gs>
                    <a:gs pos="35000">
                      <a:srgbClr val="5383E7"/>
                    </a:gs>
                    <a:gs pos="100000">
                      <a:srgbClr val="243A64"/>
                    </a:gs>
                  </a:gsLst>
                  <a:path path="circle">
                    <a:fillToRect l="50000" t="-80000" r="50000" b="180000"/>
                  </a:path>
                  <a:tileRect/>
                </a:gradFill>
                <a:latin typeface="华文楷体" panose="02010600040101010101" pitchFamily="2" charset="-122"/>
                <a:ea typeface="华文楷体" panose="02010600040101010101" pitchFamily="2" charset="-122"/>
                <a:sym typeface="+mn-ea"/>
              </a:rPr>
              <a:t>Rate-Max</a:t>
            </a:r>
            <a:r>
              <a:rPr lang="en-US" altLang="zh-CN" baseline="0" dirty="0">
                <a:gradFill flip="none" rotWithShape="1">
                  <a:gsLst>
                    <a:gs pos="0">
                      <a:schemeClr val="accent5">
                        <a:lumMod val="0"/>
                        <a:lumOff val="100000"/>
                      </a:schemeClr>
                    </a:gs>
                    <a:gs pos="35000">
                      <a:srgbClr val="5383E7"/>
                    </a:gs>
                    <a:gs pos="100000">
                      <a:srgbClr val="243A64"/>
                    </a:gs>
                  </a:gsLst>
                  <a:path path="circle">
                    <a:fillToRect l="50000" t="-80000" r="50000" b="180000"/>
                  </a:path>
                  <a:tileRect/>
                </a:gradFill>
                <a:latin typeface="华文楷体" panose="02010600040101010101" pitchFamily="2" charset="-122"/>
                <a:ea typeface="华文楷体" panose="02010600040101010101" pitchFamily="2" charset="-122"/>
              </a:rPr>
              <a:t>——</a:t>
            </a:r>
            <a:endParaRPr lang="en-US" altLang="zh-CN" baseline="0" dirty="0">
              <a:gradFill flip="none" rotWithShape="1">
                <a:gsLst>
                  <a:gs pos="0">
                    <a:schemeClr val="accent5">
                      <a:lumMod val="0"/>
                      <a:lumOff val="100000"/>
                    </a:schemeClr>
                  </a:gs>
                  <a:gs pos="35000">
                    <a:srgbClr val="5383E7"/>
                  </a:gs>
                  <a:gs pos="100000">
                    <a:srgbClr val="243A64"/>
                  </a:gs>
                </a:gsLst>
                <a:path path="circle">
                  <a:fillToRect l="50000" t="-80000" r="50000" b="180000"/>
                </a:path>
                <a:tileRect/>
              </a:gradFill>
              <a:latin typeface="华文楷体" panose="02010600040101010101" pitchFamily="2" charset="-122"/>
              <a:ea typeface="华文楷体" panose="0201060004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p:cTn id="12" dur="800" fill="hold"/>
                                        <p:tgtEl>
                                          <p:spTgt spid="4"/>
                                        </p:tgtEl>
                                        <p:attrNameLst>
                                          <p:attrName>ppt_w</p:attrName>
                                        </p:attrNameLst>
                                      </p:cBhvr>
                                      <p:tavLst>
                                        <p:tav tm="0">
                                          <p:val>
                                            <p:fltVal val="0"/>
                                          </p:val>
                                        </p:tav>
                                        <p:tav tm="100000">
                                          <p:val>
                                            <p:strVal val="#ppt_w"/>
                                          </p:val>
                                        </p:tav>
                                      </p:tavLst>
                                    </p:anim>
                                    <p:anim calcmode="lin" valueType="num">
                                      <p:cBhvr>
                                        <p:cTn id="13" dur="800" fill="hold"/>
                                        <p:tgtEl>
                                          <p:spTgt spid="4"/>
                                        </p:tgtEl>
                                        <p:attrNameLst>
                                          <p:attrName>ppt_h</p:attrName>
                                        </p:attrNameLst>
                                      </p:cBhvr>
                                      <p:tavLst>
                                        <p:tav tm="0">
                                          <p:val>
                                            <p:fltVal val="0"/>
                                          </p:val>
                                        </p:tav>
                                        <p:tav tm="100000">
                                          <p:val>
                                            <p:strVal val="#ppt_h"/>
                                          </p:val>
                                        </p:tav>
                                      </p:tavLst>
                                    </p:anim>
                                    <p:animEffect transition="in" filter="fade">
                                      <p:cBhvr>
                                        <p:cTn id="14" dur="800"/>
                                        <p:tgtEl>
                                          <p:spTgt spid="4"/>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p:cTn id="19" dur="800" fill="hold"/>
                                        <p:tgtEl>
                                          <p:spTgt spid="6"/>
                                        </p:tgtEl>
                                        <p:attrNameLst>
                                          <p:attrName>ppt_w</p:attrName>
                                        </p:attrNameLst>
                                      </p:cBhvr>
                                      <p:tavLst>
                                        <p:tav tm="0">
                                          <p:val>
                                            <p:fltVal val="0"/>
                                          </p:val>
                                        </p:tav>
                                        <p:tav tm="100000">
                                          <p:val>
                                            <p:strVal val="#ppt_w"/>
                                          </p:val>
                                        </p:tav>
                                      </p:tavLst>
                                    </p:anim>
                                    <p:anim calcmode="lin" valueType="num">
                                      <p:cBhvr>
                                        <p:cTn id="20" dur="800" fill="hold"/>
                                        <p:tgtEl>
                                          <p:spTgt spid="6"/>
                                        </p:tgtEl>
                                        <p:attrNameLst>
                                          <p:attrName>ppt_h</p:attrName>
                                        </p:attrNameLst>
                                      </p:cBhvr>
                                      <p:tavLst>
                                        <p:tav tm="0">
                                          <p:val>
                                            <p:fltVal val="0"/>
                                          </p:val>
                                        </p:tav>
                                        <p:tav tm="100000">
                                          <p:val>
                                            <p:strVal val="#ppt_h"/>
                                          </p:val>
                                        </p:tav>
                                      </p:tavLst>
                                    </p:anim>
                                    <p:animEffect transition="in" filter="fade">
                                      <p:cBhvr>
                                        <p:cTn id="21" dur="8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6" grpId="0" bldLvl="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8"/>
          <p:cNvSpPr txBox="1"/>
          <p:nvPr/>
        </p:nvSpPr>
        <p:spPr>
          <a:xfrm>
            <a:off x="4932040" y="469295"/>
            <a:ext cx="3495354" cy="457200"/>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r">
              <a:buNone/>
            </a:pPr>
            <a:r>
              <a:rPr lang="zh-CN" altLang="en-US" sz="2800" dirty="0" smtClean="0">
                <a:solidFill>
                  <a:schemeClr val="bg1"/>
                </a:solidFill>
                <a:latin typeface="微软雅黑" panose="020B0503020204020204" charset="-122"/>
                <a:ea typeface="微软雅黑" panose="020B0503020204020204" charset="-122"/>
              </a:rPr>
              <a:t>设计策略</a:t>
            </a:r>
            <a:endParaRPr lang="zh-CN" altLang="en-US" sz="2800" dirty="0" smtClean="0">
              <a:solidFill>
                <a:schemeClr val="bg1"/>
              </a:solidFill>
              <a:latin typeface="微软雅黑" panose="020B0503020204020204" charset="-122"/>
              <a:ea typeface="微软雅黑" panose="020B0503020204020204" charset="-122"/>
            </a:endParaRPr>
          </a:p>
        </p:txBody>
      </p:sp>
      <p:sp>
        <p:nvSpPr>
          <p:cNvPr id="6" name="Text Placeholder 9"/>
          <p:cNvSpPr txBox="1"/>
          <p:nvPr/>
        </p:nvSpPr>
        <p:spPr>
          <a:xfrm>
            <a:off x="4932040" y="837028"/>
            <a:ext cx="3495353" cy="362769"/>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r">
              <a:buNone/>
            </a:pPr>
            <a:endParaRPr lang="en-US" altLang="zh-CN" sz="1500" dirty="0">
              <a:solidFill>
                <a:schemeClr val="accent1"/>
              </a:solidFill>
              <a:latin typeface="微软雅黑" panose="020B0503020204020204" charset="-122"/>
              <a:ea typeface="微软雅黑" panose="020B0503020204020204" charset="-122"/>
            </a:endParaRPr>
          </a:p>
        </p:txBody>
      </p:sp>
      <p:cxnSp>
        <p:nvCxnSpPr>
          <p:cNvPr id="7" name="Straight Connector 12"/>
          <p:cNvCxnSpPr/>
          <p:nvPr/>
        </p:nvCxnSpPr>
        <p:spPr>
          <a:xfrm>
            <a:off x="8456792" y="469156"/>
            <a:ext cx="0" cy="53949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8" name="组合 7"/>
          <p:cNvGrpSpPr/>
          <p:nvPr/>
        </p:nvGrpSpPr>
        <p:grpSpPr>
          <a:xfrm>
            <a:off x="1292188" y="1131590"/>
            <a:ext cx="6360368" cy="746760"/>
            <a:chOff x="1259632" y="1400547"/>
            <a:chExt cx="6360368" cy="746760"/>
          </a:xfrm>
        </p:grpSpPr>
        <p:sp>
          <p:nvSpPr>
            <p:cNvPr id="9" name="矩形 8"/>
            <p:cNvSpPr/>
            <p:nvPr/>
          </p:nvSpPr>
          <p:spPr>
            <a:xfrm>
              <a:off x="1259632" y="1449413"/>
              <a:ext cx="676275" cy="5760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dirty="0" smtClean="0">
                  <a:solidFill>
                    <a:schemeClr val="accent2"/>
                  </a:solidFill>
                  <a:latin typeface="微软雅黑" panose="020B0503020204020204" charset="-122"/>
                  <a:ea typeface="微软雅黑" panose="020B0503020204020204" charset="-122"/>
                </a:rPr>
                <a:t>01</a:t>
              </a:r>
              <a:endParaRPr lang="zh-CN" altLang="en-US" dirty="0">
                <a:solidFill>
                  <a:schemeClr val="accent2"/>
                </a:solidFill>
                <a:latin typeface="微软雅黑" panose="020B0503020204020204" charset="-122"/>
                <a:ea typeface="微软雅黑" panose="020B0503020204020204" charset="-122"/>
              </a:endParaRPr>
            </a:p>
          </p:txBody>
        </p:sp>
        <p:sp>
          <p:nvSpPr>
            <p:cNvPr id="10" name="TextBox 19"/>
            <p:cNvSpPr txBox="1"/>
            <p:nvPr/>
          </p:nvSpPr>
          <p:spPr>
            <a:xfrm>
              <a:off x="2003376" y="1400547"/>
              <a:ext cx="5616624" cy="746760"/>
            </a:xfrm>
            <a:prstGeom prst="rect">
              <a:avLst/>
            </a:prstGeom>
            <a:noFill/>
          </p:spPr>
          <p:txBody>
            <a:bodyPr wrap="square" rtlCol="0">
              <a:spAutoFit/>
            </a:bodyPr>
            <a:lstStyle/>
            <a:p>
              <a:r>
                <a:rPr lang="zh-CN" altLang="en-US" sz="1400" b="1" dirty="0" smtClean="0">
                  <a:solidFill>
                    <a:schemeClr val="bg1"/>
                  </a:solidFill>
                  <a:latin typeface="微软雅黑" panose="020B0503020204020204" charset="-122"/>
                  <a:ea typeface="微软雅黑" panose="020B0503020204020204" charset="-122"/>
                </a:rPr>
                <a:t>扩展策略</a:t>
              </a:r>
              <a:r>
                <a:rPr lang="zh-CN" altLang="en-US" sz="1400" b="1" dirty="0" smtClean="0">
                  <a:solidFill>
                    <a:schemeClr val="bg1"/>
                  </a:solidFill>
                  <a:latin typeface="微软雅黑" panose="020B0503020204020204" charset="-122"/>
                  <a:ea typeface="微软雅黑" panose="020B0503020204020204" charset="-122"/>
                </a:rPr>
                <a:t>：</a:t>
              </a:r>
              <a:endParaRPr lang="en-US" altLang="zh-CN" sz="1400" b="1" dirty="0" smtClean="0">
                <a:solidFill>
                  <a:schemeClr val="bg1"/>
                </a:solidFill>
                <a:latin typeface="微软雅黑" panose="020B0503020204020204" charset="-122"/>
                <a:ea typeface="微软雅黑" panose="020B0503020204020204" charset="-122"/>
              </a:endParaRPr>
            </a:p>
            <a:p>
              <a:pPr>
                <a:lnSpc>
                  <a:spcPct val="130000"/>
                </a:lnSpc>
              </a:pPr>
              <a:r>
                <a:rPr lang="zh-CN" altLang="en-US" sz="1100" dirty="0">
                  <a:solidFill>
                    <a:schemeClr val="accent1"/>
                  </a:solidFill>
                  <a:latin typeface="微软雅黑" panose="020B0503020204020204" charset="-122"/>
                  <a:ea typeface="微软雅黑" panose="020B0503020204020204" charset="-122"/>
                </a:rPr>
                <a:t>在界面原型设计中及版图中保留部分空隙和空白页面留待业务拓展开发需要，数据库表的设计及构建时保留对数据的拓展的需求，便于日后对app 的拓展之用。</a:t>
              </a:r>
              <a:endParaRPr lang="zh-CN" altLang="en-US" sz="1100" dirty="0">
                <a:solidFill>
                  <a:schemeClr val="accent1"/>
                </a:solidFill>
                <a:latin typeface="微软雅黑" panose="020B0503020204020204" charset="-122"/>
                <a:ea typeface="微软雅黑" panose="020B0503020204020204" charset="-122"/>
              </a:endParaRPr>
            </a:p>
          </p:txBody>
        </p:sp>
      </p:grpSp>
      <p:grpSp>
        <p:nvGrpSpPr>
          <p:cNvPr id="11" name="组合 10"/>
          <p:cNvGrpSpPr/>
          <p:nvPr/>
        </p:nvGrpSpPr>
        <p:grpSpPr>
          <a:xfrm>
            <a:off x="1325923" y="1989596"/>
            <a:ext cx="6292899" cy="1845945"/>
            <a:chOff x="1259632" y="2264643"/>
            <a:chExt cx="6292899" cy="1845945"/>
          </a:xfrm>
        </p:grpSpPr>
        <p:sp>
          <p:nvSpPr>
            <p:cNvPr id="12" name="矩形 11"/>
            <p:cNvSpPr/>
            <p:nvPr/>
          </p:nvSpPr>
          <p:spPr>
            <a:xfrm>
              <a:off x="6876256" y="2302743"/>
              <a:ext cx="676275" cy="5760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dirty="0" smtClean="0">
                  <a:solidFill>
                    <a:schemeClr val="accent2"/>
                  </a:solidFill>
                  <a:latin typeface="微软雅黑" panose="020B0503020204020204" charset="-122"/>
                  <a:ea typeface="微软雅黑" panose="020B0503020204020204" charset="-122"/>
                </a:rPr>
                <a:t>02</a:t>
              </a:r>
              <a:endParaRPr lang="zh-CN" altLang="en-US" dirty="0">
                <a:solidFill>
                  <a:schemeClr val="accent2"/>
                </a:solidFill>
                <a:latin typeface="微软雅黑" panose="020B0503020204020204" charset="-122"/>
                <a:ea typeface="微软雅黑" panose="020B0503020204020204" charset="-122"/>
              </a:endParaRPr>
            </a:p>
          </p:txBody>
        </p:sp>
        <p:sp>
          <p:nvSpPr>
            <p:cNvPr id="13" name="TextBox 42"/>
            <p:cNvSpPr txBox="1"/>
            <p:nvPr/>
          </p:nvSpPr>
          <p:spPr>
            <a:xfrm>
              <a:off x="1259632" y="2264643"/>
              <a:ext cx="5616624" cy="1845945"/>
            </a:xfrm>
            <a:prstGeom prst="rect">
              <a:avLst/>
            </a:prstGeom>
            <a:noFill/>
          </p:spPr>
          <p:txBody>
            <a:bodyPr wrap="square" rtlCol="0">
              <a:spAutoFit/>
            </a:bodyPr>
            <a:lstStyle/>
            <a:p>
              <a:r>
                <a:rPr lang="zh-CN" altLang="en-US" sz="1400" b="1" dirty="0">
                  <a:latin typeface="微软雅黑" panose="020B0503020204020204" charset="-122"/>
                  <a:ea typeface="微软雅黑" panose="020B0503020204020204" charset="-122"/>
                </a:rPr>
                <a:t>复用策略：</a:t>
              </a:r>
              <a:endParaRPr lang="en-US" altLang="zh-CN" sz="1400" b="1" dirty="0">
                <a:latin typeface="微软雅黑" panose="020B0503020204020204" charset="-122"/>
                <a:ea typeface="微软雅黑" panose="020B0503020204020204" charset="-122"/>
              </a:endParaRPr>
            </a:p>
            <a:p>
              <a:pPr>
                <a:lnSpc>
                  <a:spcPct val="130000"/>
                </a:lnSpc>
              </a:pPr>
              <a:r>
                <a:rPr lang="zh-CN" altLang="en-US" sz="1100" dirty="0">
                  <a:solidFill>
                    <a:schemeClr val="accent1"/>
                  </a:solidFill>
                  <a:latin typeface="微软雅黑" panose="020B0503020204020204" charset="-122"/>
                  <a:ea typeface="微软雅黑" panose="020B0503020204020204" charset="-122"/>
                </a:rPr>
                <a:t>对于初期的软件的各项数据进行一定程度的保留，用作日后数据的处理与统计。业务处理使用了javabean模型进行了封装，在功能视图的粒度上，每个功能模块都是独立、可复用的组件；在业务逻辑的粒度上看，业务处理被封装成一个独立于用户接口与数据库。业务处理组件可以被多个另外的逻辑处理主键或者或者其他的功能模块调用，从而实现完整业务逻辑的复用，降低了开发的实践以及人力。同时，通过后端和前端开发人员共同约定接口，直接调用接口就可实现数据库信息的传递处理，安全性也有了保障。的组件。</a:t>
              </a:r>
              <a:endParaRPr lang="zh-CN" altLang="en-US" sz="1100" dirty="0">
                <a:solidFill>
                  <a:schemeClr val="accent1"/>
                </a:solidFill>
                <a:latin typeface="微软雅黑" panose="020B0503020204020204" charset="-122"/>
                <a:ea typeface="微软雅黑" panose="020B0503020204020204" charset="-122"/>
              </a:endParaRPr>
            </a:p>
          </p:txBody>
        </p:sp>
      </p:grpSp>
      <p:cxnSp>
        <p:nvCxnSpPr>
          <p:cNvPr id="14" name="直接连接符 13"/>
          <p:cNvCxnSpPr/>
          <p:nvPr/>
        </p:nvCxnSpPr>
        <p:spPr>
          <a:xfrm>
            <a:off x="1145796" y="1899147"/>
            <a:ext cx="6653152" cy="0"/>
          </a:xfrm>
          <a:prstGeom prst="line">
            <a:avLst/>
          </a:prstGeom>
          <a:ln>
            <a:solidFill>
              <a:srgbClr val="394C53"/>
            </a:solidFill>
            <a:prstDash val="dash"/>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1145796" y="3835383"/>
            <a:ext cx="6653152" cy="0"/>
          </a:xfrm>
          <a:prstGeom prst="line">
            <a:avLst/>
          </a:prstGeom>
          <a:ln>
            <a:solidFill>
              <a:srgbClr val="394C53"/>
            </a:solidFill>
            <a:prstDash val="dash"/>
          </a:ln>
        </p:spPr>
        <p:style>
          <a:lnRef idx="1">
            <a:schemeClr val="accent1"/>
          </a:lnRef>
          <a:fillRef idx="0">
            <a:schemeClr val="accent1"/>
          </a:fillRef>
          <a:effectRef idx="0">
            <a:schemeClr val="accent1"/>
          </a:effectRef>
          <a:fontRef idx="minor">
            <a:schemeClr val="tx1"/>
          </a:fontRef>
        </p:style>
      </p:cxnSp>
      <p:grpSp>
        <p:nvGrpSpPr>
          <p:cNvPr id="16" name="组合 15"/>
          <p:cNvGrpSpPr/>
          <p:nvPr/>
        </p:nvGrpSpPr>
        <p:grpSpPr>
          <a:xfrm>
            <a:off x="1292188" y="3835662"/>
            <a:ext cx="6360368" cy="614164"/>
            <a:chOff x="1259632" y="3098279"/>
            <a:chExt cx="6360368" cy="614164"/>
          </a:xfrm>
        </p:grpSpPr>
        <p:sp>
          <p:nvSpPr>
            <p:cNvPr id="17" name="矩形 16"/>
            <p:cNvSpPr/>
            <p:nvPr/>
          </p:nvSpPr>
          <p:spPr>
            <a:xfrm>
              <a:off x="1259632" y="3136379"/>
              <a:ext cx="676275" cy="57606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dirty="0" smtClean="0">
                  <a:solidFill>
                    <a:schemeClr val="accent2"/>
                  </a:solidFill>
                  <a:latin typeface="微软雅黑" panose="020B0503020204020204" charset="-122"/>
                  <a:ea typeface="微软雅黑" panose="020B0503020204020204" charset="-122"/>
                </a:rPr>
                <a:t>03</a:t>
              </a:r>
              <a:endParaRPr lang="zh-CN" altLang="en-US" dirty="0">
                <a:solidFill>
                  <a:schemeClr val="accent2"/>
                </a:solidFill>
                <a:latin typeface="微软雅黑" panose="020B0503020204020204" charset="-122"/>
                <a:ea typeface="微软雅黑" panose="020B0503020204020204" charset="-122"/>
              </a:endParaRPr>
            </a:p>
          </p:txBody>
        </p:sp>
        <p:sp>
          <p:nvSpPr>
            <p:cNvPr id="18" name="TextBox 46"/>
            <p:cNvSpPr txBox="1"/>
            <p:nvPr/>
          </p:nvSpPr>
          <p:spPr>
            <a:xfrm>
              <a:off x="2003376" y="3098279"/>
              <a:ext cx="5616624" cy="526415"/>
            </a:xfrm>
            <a:prstGeom prst="rect">
              <a:avLst/>
            </a:prstGeom>
            <a:noFill/>
          </p:spPr>
          <p:txBody>
            <a:bodyPr wrap="square" rtlCol="0">
              <a:spAutoFit/>
            </a:bodyPr>
            <a:lstStyle/>
            <a:p>
              <a:r>
                <a:rPr lang="zh-CN" altLang="en-US" sz="1400" b="1" dirty="0">
                  <a:solidFill>
                    <a:schemeClr val="bg2"/>
                  </a:solidFill>
                  <a:latin typeface="微软雅黑" panose="020B0503020204020204" charset="-122"/>
                  <a:ea typeface="微软雅黑" panose="020B0503020204020204" charset="-122"/>
                </a:rPr>
                <a:t>折衷策略：</a:t>
              </a:r>
              <a:endParaRPr lang="en-US" altLang="zh-CN" sz="1400" b="1" dirty="0">
                <a:solidFill>
                  <a:schemeClr val="bg2"/>
                </a:solidFill>
                <a:latin typeface="微软雅黑" panose="020B0503020204020204" charset="-122"/>
                <a:ea typeface="微软雅黑" panose="020B0503020204020204" charset="-122"/>
              </a:endParaRPr>
            </a:p>
            <a:p>
              <a:pPr>
                <a:lnSpc>
                  <a:spcPct val="130000"/>
                </a:lnSpc>
              </a:pPr>
              <a:r>
                <a:rPr lang="zh-CN" altLang="en-US" sz="1100" dirty="0">
                  <a:solidFill>
                    <a:schemeClr val="accent1"/>
                  </a:solidFill>
                  <a:latin typeface="微软雅黑" panose="020B0503020204020204" charset="-122"/>
                  <a:ea typeface="微软雅黑" panose="020B0503020204020204" charset="-122"/>
                </a:rPr>
                <a:t>暂无。</a:t>
              </a:r>
              <a:endParaRPr lang="zh-CN" altLang="en-US" sz="1100" dirty="0">
                <a:solidFill>
                  <a:schemeClr val="accent1"/>
                </a:solidFill>
                <a:latin typeface="微软雅黑" panose="020B0503020204020204" charset="-122"/>
                <a:ea typeface="微软雅黑" panose="020B0503020204020204" charset="-122"/>
              </a:endParaRPr>
            </a:p>
          </p:txBody>
        </p:sp>
      </p:gr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14:presetBounceEnd="48000">
                                      <p:stCondLst>
                                        <p:cond delay="1000"/>
                                      </p:stCondLst>
                                      <p:childTnLst>
                                        <p:set>
                                          <p:cBhvr>
                                            <p:cTn id="6" dur="1" fill="hold">
                                              <p:stCondLst>
                                                <p:cond delay="0"/>
                                              </p:stCondLst>
                                            </p:cTn>
                                            <p:tgtEl>
                                              <p:spTgt spid="8"/>
                                            </p:tgtEl>
                                            <p:attrNameLst>
                                              <p:attrName>style.visibility</p:attrName>
                                            </p:attrNameLst>
                                          </p:cBhvr>
                                          <p:to>
                                            <p:strVal val="visible"/>
                                          </p:to>
                                        </p:set>
                                        <p:anim calcmode="lin" valueType="num" p14:bounceEnd="48000">
                                          <p:cBhvr additive="base">
                                            <p:cTn id="7" dur="500" fill="hold"/>
                                            <p:tgtEl>
                                              <p:spTgt spid="8"/>
                                            </p:tgtEl>
                                            <p:attrNameLst>
                                              <p:attrName>ppt_x</p:attrName>
                                            </p:attrNameLst>
                                          </p:cBhvr>
                                          <p:tavLst>
                                            <p:tav tm="0">
                                              <p:val>
                                                <p:strVal val="1+#ppt_w/2"/>
                                              </p:val>
                                            </p:tav>
                                            <p:tav tm="100000">
                                              <p:val>
                                                <p:strVal val="#ppt_x"/>
                                              </p:val>
                                            </p:tav>
                                          </p:tavLst>
                                        </p:anim>
                                        <p:anim calcmode="lin" valueType="num" p14:bounceEnd="48000">
                                          <p:cBhvr additive="base">
                                            <p:cTn id="8" dur="500" fill="hold"/>
                                            <p:tgtEl>
                                              <p:spTgt spid="8"/>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1" name="扑2.wav"/>
                                            </p:tgtEl>
                                          </p:cMediaNode>
                                        </p:audio>
                                      </p:subTnLst>
                                    </p:cTn>
                                  </p:par>
                                  <p:par>
                                    <p:cTn id="9" presetID="22" presetClass="entr" presetSubtype="8" fill="hold" nodeType="withEffect">
                                      <p:stCondLst>
                                        <p:cond delay="1500"/>
                                      </p:stCondLst>
                                      <p:childTnLst>
                                        <p:set>
                                          <p:cBhvr>
                                            <p:cTn id="10" dur="1" fill="hold">
                                              <p:stCondLst>
                                                <p:cond delay="0"/>
                                              </p:stCondLst>
                                            </p:cTn>
                                            <p:tgtEl>
                                              <p:spTgt spid="14"/>
                                            </p:tgtEl>
                                            <p:attrNameLst>
                                              <p:attrName>style.visibility</p:attrName>
                                            </p:attrNameLst>
                                          </p:cBhvr>
                                          <p:to>
                                            <p:strVal val="visible"/>
                                          </p:to>
                                        </p:set>
                                        <p:animEffect transition="in" filter="wipe(left)">
                                          <p:cBhvr>
                                            <p:cTn id="11" dur="500"/>
                                            <p:tgtEl>
                                              <p:spTgt spid="14"/>
                                            </p:tgtEl>
                                          </p:cBhvr>
                                        </p:animEffect>
                                      </p:childTnLst>
                                    </p:cTn>
                                  </p:par>
                                  <p:par>
                                    <p:cTn id="12" presetID="2" presetClass="entr" presetSubtype="8" fill="hold" nodeType="withEffect" p14:presetBounceEnd="48000">
                                      <p:stCondLst>
                                        <p:cond delay="2000"/>
                                      </p:stCondLst>
                                      <p:childTnLst>
                                        <p:set>
                                          <p:cBhvr>
                                            <p:cTn id="13" dur="1" fill="hold">
                                              <p:stCondLst>
                                                <p:cond delay="0"/>
                                              </p:stCondLst>
                                            </p:cTn>
                                            <p:tgtEl>
                                              <p:spTgt spid="11"/>
                                            </p:tgtEl>
                                            <p:attrNameLst>
                                              <p:attrName>style.visibility</p:attrName>
                                            </p:attrNameLst>
                                          </p:cBhvr>
                                          <p:to>
                                            <p:strVal val="visible"/>
                                          </p:to>
                                        </p:set>
                                        <p:anim calcmode="lin" valueType="num" p14:bounceEnd="48000">
                                          <p:cBhvr additive="base">
                                            <p:cTn id="14" dur="500" fill="hold"/>
                                            <p:tgtEl>
                                              <p:spTgt spid="11"/>
                                            </p:tgtEl>
                                            <p:attrNameLst>
                                              <p:attrName>ppt_x</p:attrName>
                                            </p:attrNameLst>
                                          </p:cBhvr>
                                          <p:tavLst>
                                            <p:tav tm="0">
                                              <p:val>
                                                <p:strVal val="0-#ppt_w/2"/>
                                              </p:val>
                                            </p:tav>
                                            <p:tav tm="100000">
                                              <p:val>
                                                <p:strVal val="#ppt_x"/>
                                              </p:val>
                                            </p:tav>
                                          </p:tavLst>
                                        </p:anim>
                                        <p:anim calcmode="lin" valueType="num" p14:bounceEnd="48000">
                                          <p:cBhvr additive="base">
                                            <p:cTn id="15" dur="500" fill="hold"/>
                                            <p:tgtEl>
                                              <p:spTgt spid="11"/>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2"/>
                                                </p:cond>
                                              </p:stCondLst>
                                              <p:endCondLst>
                                                <p:cond evt="onStopAudio" delay="0">
                                                  <p:tgtEl>
                                                    <p:sldTgt/>
                                                  </p:tgtEl>
                                                </p:cond>
                                              </p:endCondLst>
                                            </p:cTn>
                                            <p:tgtEl>
                                              <p:sndTgt r:embed="rId1" name="扑2.wav"/>
                                            </p:tgtEl>
                                          </p:cMediaNode>
                                        </p:audio>
                                      </p:subTnLst>
                                    </p:cTn>
                                  </p:par>
                                  <p:par>
                                    <p:cTn id="16" presetID="22" presetClass="entr" presetSubtype="2" fill="hold" nodeType="withEffect">
                                      <p:stCondLst>
                                        <p:cond delay="2500"/>
                                      </p:stCondLst>
                                      <p:childTnLst>
                                        <p:set>
                                          <p:cBhvr>
                                            <p:cTn id="17" dur="1" fill="hold">
                                              <p:stCondLst>
                                                <p:cond delay="0"/>
                                              </p:stCondLst>
                                            </p:cTn>
                                            <p:tgtEl>
                                              <p:spTgt spid="15"/>
                                            </p:tgtEl>
                                            <p:attrNameLst>
                                              <p:attrName>style.visibility</p:attrName>
                                            </p:attrNameLst>
                                          </p:cBhvr>
                                          <p:to>
                                            <p:strVal val="visible"/>
                                          </p:to>
                                        </p:set>
                                        <p:animEffect transition="in" filter="wipe(right)">
                                          <p:cBhvr>
                                            <p:cTn id="18" dur="500"/>
                                            <p:tgtEl>
                                              <p:spTgt spid="15"/>
                                            </p:tgtEl>
                                          </p:cBhvr>
                                        </p:animEffect>
                                      </p:childTnLst>
                                    </p:cTn>
                                  </p:par>
                                  <p:par>
                                    <p:cTn id="19" presetID="2" presetClass="entr" presetSubtype="2" fill="hold" nodeType="withEffect" p14:presetBounceEnd="48000">
                                      <p:stCondLst>
                                        <p:cond delay="3000"/>
                                      </p:stCondLst>
                                      <p:childTnLst>
                                        <p:set>
                                          <p:cBhvr>
                                            <p:cTn id="20" dur="1" fill="hold">
                                              <p:stCondLst>
                                                <p:cond delay="0"/>
                                              </p:stCondLst>
                                            </p:cTn>
                                            <p:tgtEl>
                                              <p:spTgt spid="16"/>
                                            </p:tgtEl>
                                            <p:attrNameLst>
                                              <p:attrName>style.visibility</p:attrName>
                                            </p:attrNameLst>
                                          </p:cBhvr>
                                          <p:to>
                                            <p:strVal val="visible"/>
                                          </p:to>
                                        </p:set>
                                        <p:anim calcmode="lin" valueType="num" p14:bounceEnd="48000">
                                          <p:cBhvr additive="base">
                                            <p:cTn id="21" dur="500" fill="hold"/>
                                            <p:tgtEl>
                                              <p:spTgt spid="16"/>
                                            </p:tgtEl>
                                            <p:attrNameLst>
                                              <p:attrName>ppt_x</p:attrName>
                                            </p:attrNameLst>
                                          </p:cBhvr>
                                          <p:tavLst>
                                            <p:tav tm="0">
                                              <p:val>
                                                <p:strVal val="1+#ppt_w/2"/>
                                              </p:val>
                                            </p:tav>
                                            <p:tav tm="100000">
                                              <p:val>
                                                <p:strVal val="#ppt_x"/>
                                              </p:val>
                                            </p:tav>
                                          </p:tavLst>
                                        </p:anim>
                                        <p:anim calcmode="lin" valueType="num" p14:bounceEnd="48000">
                                          <p:cBhvr additive="base">
                                            <p:cTn id="22" dur="500" fill="hold"/>
                                            <p:tgtEl>
                                              <p:spTgt spid="16"/>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9"/>
                                                </p:cond>
                                              </p:stCondLst>
                                              <p:endCondLst>
                                                <p:cond evt="onStopAudio" delay="0">
                                                  <p:tgtEl>
                                                    <p:sldTgt/>
                                                  </p:tgtEl>
                                                </p:cond>
                                              </p:endCondLst>
                                            </p:cTn>
                                            <p:tgtEl>
                                              <p:sndTgt r:embed="rId1" name="扑2.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100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1" name="扑2.wav"/>
                                            </p:tgtEl>
                                          </p:cMediaNode>
                                        </p:audio>
                                      </p:subTnLst>
                                    </p:cTn>
                                  </p:par>
                                  <p:par>
                                    <p:cTn id="9" presetID="22" presetClass="entr" presetSubtype="8" fill="hold" nodeType="withEffect">
                                      <p:stCondLst>
                                        <p:cond delay="1500"/>
                                      </p:stCondLst>
                                      <p:childTnLst>
                                        <p:set>
                                          <p:cBhvr>
                                            <p:cTn id="10" dur="1" fill="hold">
                                              <p:stCondLst>
                                                <p:cond delay="0"/>
                                              </p:stCondLst>
                                            </p:cTn>
                                            <p:tgtEl>
                                              <p:spTgt spid="14"/>
                                            </p:tgtEl>
                                            <p:attrNameLst>
                                              <p:attrName>style.visibility</p:attrName>
                                            </p:attrNameLst>
                                          </p:cBhvr>
                                          <p:to>
                                            <p:strVal val="visible"/>
                                          </p:to>
                                        </p:set>
                                        <p:animEffect transition="in" filter="wipe(left)">
                                          <p:cBhvr>
                                            <p:cTn id="11" dur="500"/>
                                            <p:tgtEl>
                                              <p:spTgt spid="14"/>
                                            </p:tgtEl>
                                          </p:cBhvr>
                                        </p:animEffect>
                                      </p:childTnLst>
                                    </p:cTn>
                                  </p:par>
                                  <p:par>
                                    <p:cTn id="12" presetID="2" presetClass="entr" presetSubtype="8" fill="hold" nodeType="withEffect">
                                      <p:stCondLst>
                                        <p:cond delay="2000"/>
                                      </p:stCondLst>
                                      <p:childTnLst>
                                        <p:set>
                                          <p:cBhvr>
                                            <p:cTn id="13" dur="1" fill="hold">
                                              <p:stCondLst>
                                                <p:cond delay="0"/>
                                              </p:stCondLst>
                                            </p:cTn>
                                            <p:tgtEl>
                                              <p:spTgt spid="11"/>
                                            </p:tgtEl>
                                            <p:attrNameLst>
                                              <p:attrName>style.visibility</p:attrName>
                                            </p:attrNameLst>
                                          </p:cBhvr>
                                          <p:to>
                                            <p:strVal val="visible"/>
                                          </p:to>
                                        </p:set>
                                        <p:anim calcmode="lin" valueType="num">
                                          <p:cBhvr additive="base">
                                            <p:cTn id="14" dur="500" fill="hold"/>
                                            <p:tgtEl>
                                              <p:spTgt spid="11"/>
                                            </p:tgtEl>
                                            <p:attrNameLst>
                                              <p:attrName>ppt_x</p:attrName>
                                            </p:attrNameLst>
                                          </p:cBhvr>
                                          <p:tavLst>
                                            <p:tav tm="0">
                                              <p:val>
                                                <p:strVal val="0-#ppt_w/2"/>
                                              </p:val>
                                            </p:tav>
                                            <p:tav tm="100000">
                                              <p:val>
                                                <p:strVal val="#ppt_x"/>
                                              </p:val>
                                            </p:tav>
                                          </p:tavLst>
                                        </p:anim>
                                        <p:anim calcmode="lin" valueType="num">
                                          <p:cBhvr additive="base">
                                            <p:cTn id="15" dur="500" fill="hold"/>
                                            <p:tgtEl>
                                              <p:spTgt spid="11"/>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2"/>
                                                </p:cond>
                                              </p:stCondLst>
                                              <p:endCondLst>
                                                <p:cond evt="onStopAudio" delay="0">
                                                  <p:tgtEl>
                                                    <p:sldTgt/>
                                                  </p:tgtEl>
                                                </p:cond>
                                              </p:endCondLst>
                                            </p:cTn>
                                            <p:tgtEl>
                                              <p:sndTgt r:embed="rId1" name="扑2.wav"/>
                                            </p:tgtEl>
                                          </p:cMediaNode>
                                        </p:audio>
                                      </p:subTnLst>
                                    </p:cTn>
                                  </p:par>
                                  <p:par>
                                    <p:cTn id="16" presetID="22" presetClass="entr" presetSubtype="2" fill="hold" nodeType="withEffect">
                                      <p:stCondLst>
                                        <p:cond delay="2500"/>
                                      </p:stCondLst>
                                      <p:childTnLst>
                                        <p:set>
                                          <p:cBhvr>
                                            <p:cTn id="17" dur="1" fill="hold">
                                              <p:stCondLst>
                                                <p:cond delay="0"/>
                                              </p:stCondLst>
                                            </p:cTn>
                                            <p:tgtEl>
                                              <p:spTgt spid="15"/>
                                            </p:tgtEl>
                                            <p:attrNameLst>
                                              <p:attrName>style.visibility</p:attrName>
                                            </p:attrNameLst>
                                          </p:cBhvr>
                                          <p:to>
                                            <p:strVal val="visible"/>
                                          </p:to>
                                        </p:set>
                                        <p:animEffect transition="in" filter="wipe(right)">
                                          <p:cBhvr>
                                            <p:cTn id="18" dur="500"/>
                                            <p:tgtEl>
                                              <p:spTgt spid="15"/>
                                            </p:tgtEl>
                                          </p:cBhvr>
                                        </p:animEffect>
                                      </p:childTnLst>
                                    </p:cTn>
                                  </p:par>
                                  <p:par>
                                    <p:cTn id="19" presetID="2" presetClass="entr" presetSubtype="2" fill="hold" nodeType="withEffect">
                                      <p:stCondLst>
                                        <p:cond delay="3000"/>
                                      </p:stCondLst>
                                      <p:childTnLst>
                                        <p:set>
                                          <p:cBhvr>
                                            <p:cTn id="20" dur="1" fill="hold">
                                              <p:stCondLst>
                                                <p:cond delay="0"/>
                                              </p:stCondLst>
                                            </p:cTn>
                                            <p:tgtEl>
                                              <p:spTgt spid="16"/>
                                            </p:tgtEl>
                                            <p:attrNameLst>
                                              <p:attrName>style.visibility</p:attrName>
                                            </p:attrNameLst>
                                          </p:cBhvr>
                                          <p:to>
                                            <p:strVal val="visible"/>
                                          </p:to>
                                        </p:set>
                                        <p:anim calcmode="lin" valueType="num">
                                          <p:cBhvr additive="base">
                                            <p:cTn id="21" dur="500" fill="hold"/>
                                            <p:tgtEl>
                                              <p:spTgt spid="16"/>
                                            </p:tgtEl>
                                            <p:attrNameLst>
                                              <p:attrName>ppt_x</p:attrName>
                                            </p:attrNameLst>
                                          </p:cBhvr>
                                          <p:tavLst>
                                            <p:tav tm="0">
                                              <p:val>
                                                <p:strVal val="1+#ppt_w/2"/>
                                              </p:val>
                                            </p:tav>
                                            <p:tav tm="100000">
                                              <p:val>
                                                <p:strVal val="#ppt_x"/>
                                              </p:val>
                                            </p:tav>
                                          </p:tavLst>
                                        </p:anim>
                                        <p:anim calcmode="lin" valueType="num">
                                          <p:cBhvr additive="base">
                                            <p:cTn id="22" dur="500" fill="hold"/>
                                            <p:tgtEl>
                                              <p:spTgt spid="16"/>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9"/>
                                                </p:cond>
                                              </p:stCondLst>
                                              <p:endCondLst>
                                                <p:cond evt="onStopAudio" delay="0">
                                                  <p:tgtEl>
                                                    <p:sldTgt/>
                                                  </p:tgtEl>
                                                </p:cond>
                                              </p:endCondLst>
                                            </p:cTn>
                                            <p:tgtEl>
                                              <p:sndTgt r:embed="rId1" name="扑2.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8"/>
          <p:cNvSpPr txBox="1"/>
          <p:nvPr/>
        </p:nvSpPr>
        <p:spPr>
          <a:xfrm>
            <a:off x="4932040" y="411510"/>
            <a:ext cx="3495354" cy="457200"/>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r">
              <a:buNone/>
            </a:pPr>
            <a:r>
              <a:rPr lang="zh-CN" altLang="en-US" sz="2800" dirty="0">
                <a:solidFill>
                  <a:schemeClr val="bg1"/>
                </a:solidFill>
                <a:latin typeface="微软雅黑" panose="020B0503020204020204" charset="-122"/>
                <a:ea typeface="微软雅黑" panose="020B0503020204020204" charset="-122"/>
              </a:rPr>
              <a:t>主要功能模块</a:t>
            </a:r>
            <a:endParaRPr lang="zh-CN" altLang="en-US" sz="2800" dirty="0">
              <a:solidFill>
                <a:schemeClr val="bg1"/>
              </a:solidFill>
              <a:latin typeface="微软雅黑" panose="020B0503020204020204" charset="-122"/>
              <a:ea typeface="微软雅黑" panose="020B0503020204020204" charset="-122"/>
            </a:endParaRPr>
          </a:p>
        </p:txBody>
      </p:sp>
      <p:sp>
        <p:nvSpPr>
          <p:cNvPr id="6" name="Text Placeholder 9"/>
          <p:cNvSpPr txBox="1"/>
          <p:nvPr/>
        </p:nvSpPr>
        <p:spPr>
          <a:xfrm>
            <a:off x="4932040" y="837028"/>
            <a:ext cx="3495353" cy="362769"/>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r">
              <a:buNone/>
            </a:pPr>
            <a:r>
              <a:rPr lang="zh-CN" altLang="en-US" sz="1500" dirty="0" smtClean="0">
                <a:solidFill>
                  <a:schemeClr val="accent1"/>
                </a:solidFill>
                <a:latin typeface="微软雅黑" panose="020B0503020204020204" charset="-122"/>
                <a:ea typeface="微软雅黑" panose="020B0503020204020204" charset="-122"/>
              </a:rPr>
              <a:t>比较重要的一部分</a:t>
            </a:r>
            <a:endParaRPr lang="zh-CN" altLang="en-US" sz="1500" dirty="0" smtClean="0">
              <a:solidFill>
                <a:schemeClr val="accent1"/>
              </a:solidFill>
              <a:latin typeface="微软雅黑" panose="020B0503020204020204" charset="-122"/>
              <a:ea typeface="微软雅黑" panose="020B0503020204020204" charset="-122"/>
            </a:endParaRPr>
          </a:p>
        </p:txBody>
      </p:sp>
      <p:cxnSp>
        <p:nvCxnSpPr>
          <p:cNvPr id="7" name="Straight Connector 12"/>
          <p:cNvCxnSpPr/>
          <p:nvPr/>
        </p:nvCxnSpPr>
        <p:spPr>
          <a:xfrm>
            <a:off x="8456792" y="469156"/>
            <a:ext cx="0" cy="53949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8" name="组合 7"/>
          <p:cNvGrpSpPr/>
          <p:nvPr/>
        </p:nvGrpSpPr>
        <p:grpSpPr>
          <a:xfrm>
            <a:off x="0" y="1395522"/>
            <a:ext cx="3520533" cy="753139"/>
            <a:chOff x="0" y="1395522"/>
            <a:chExt cx="3520533" cy="753139"/>
          </a:xfrm>
          <a:solidFill>
            <a:srgbClr val="39BDDB"/>
          </a:solidFill>
        </p:grpSpPr>
        <p:sp>
          <p:nvSpPr>
            <p:cNvPr id="9" name="椭圆 8"/>
            <p:cNvSpPr/>
            <p:nvPr/>
          </p:nvSpPr>
          <p:spPr>
            <a:xfrm>
              <a:off x="2767394" y="1395522"/>
              <a:ext cx="753139" cy="75313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2800" dirty="0" smtClean="0">
                  <a:solidFill>
                    <a:schemeClr val="accent2"/>
                  </a:solidFill>
                  <a:latin typeface="微软雅黑" panose="020B0503020204020204" charset="-122"/>
                  <a:ea typeface="微软雅黑" panose="020B0503020204020204" charset="-122"/>
                </a:rPr>
                <a:t>1</a:t>
              </a:r>
              <a:endParaRPr lang="zh-CN" altLang="en-US" sz="2800" dirty="0">
                <a:solidFill>
                  <a:schemeClr val="accent2"/>
                </a:solidFill>
                <a:latin typeface="微软雅黑" panose="020B0503020204020204" charset="-122"/>
                <a:ea typeface="微软雅黑" panose="020B0503020204020204" charset="-122"/>
              </a:endParaRPr>
            </a:p>
          </p:txBody>
        </p:sp>
        <p:sp>
          <p:nvSpPr>
            <p:cNvPr id="10" name="矩形 9"/>
            <p:cNvSpPr/>
            <p:nvPr/>
          </p:nvSpPr>
          <p:spPr>
            <a:xfrm>
              <a:off x="0" y="2102942"/>
              <a:ext cx="3148369"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accent1"/>
                </a:solidFill>
              </a:endParaRPr>
            </a:p>
          </p:txBody>
        </p:sp>
      </p:grpSp>
      <p:grpSp>
        <p:nvGrpSpPr>
          <p:cNvPr id="11" name="组合 10"/>
          <p:cNvGrpSpPr/>
          <p:nvPr/>
        </p:nvGrpSpPr>
        <p:grpSpPr>
          <a:xfrm>
            <a:off x="1" y="1755562"/>
            <a:ext cx="5129099" cy="753139"/>
            <a:chOff x="1" y="1755562"/>
            <a:chExt cx="5129099" cy="753139"/>
          </a:xfrm>
          <a:solidFill>
            <a:srgbClr val="FAA21C"/>
          </a:solidFill>
        </p:grpSpPr>
        <p:sp>
          <p:nvSpPr>
            <p:cNvPr id="12" name="椭圆 11"/>
            <p:cNvSpPr/>
            <p:nvPr/>
          </p:nvSpPr>
          <p:spPr>
            <a:xfrm>
              <a:off x="4375961" y="1755562"/>
              <a:ext cx="753139" cy="75313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2800" dirty="0" smtClean="0">
                  <a:solidFill>
                    <a:schemeClr val="accent2"/>
                  </a:solidFill>
                  <a:latin typeface="微软雅黑" panose="020B0503020204020204" charset="-122"/>
                  <a:ea typeface="微软雅黑" panose="020B0503020204020204" charset="-122"/>
                </a:rPr>
                <a:t>2</a:t>
              </a:r>
              <a:endParaRPr lang="zh-CN" altLang="en-US" sz="2800" dirty="0">
                <a:solidFill>
                  <a:schemeClr val="accent2"/>
                </a:solidFill>
                <a:latin typeface="微软雅黑" panose="020B0503020204020204" charset="-122"/>
                <a:ea typeface="微软雅黑" panose="020B0503020204020204" charset="-122"/>
              </a:endParaRPr>
            </a:p>
          </p:txBody>
        </p:sp>
        <p:sp>
          <p:nvSpPr>
            <p:cNvPr id="13" name="矩形 12"/>
            <p:cNvSpPr/>
            <p:nvPr/>
          </p:nvSpPr>
          <p:spPr>
            <a:xfrm>
              <a:off x="1" y="2462982"/>
              <a:ext cx="4756936"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accent1"/>
                </a:solidFill>
              </a:endParaRPr>
            </a:p>
          </p:txBody>
        </p:sp>
      </p:grpSp>
      <p:grpSp>
        <p:nvGrpSpPr>
          <p:cNvPr id="14" name="组合 13"/>
          <p:cNvGrpSpPr/>
          <p:nvPr/>
        </p:nvGrpSpPr>
        <p:grpSpPr>
          <a:xfrm>
            <a:off x="0" y="2154551"/>
            <a:ext cx="6820779" cy="753139"/>
            <a:chOff x="0" y="2154551"/>
            <a:chExt cx="6820779" cy="753139"/>
          </a:xfrm>
          <a:solidFill>
            <a:srgbClr val="1BBA9E"/>
          </a:solidFill>
        </p:grpSpPr>
        <p:sp>
          <p:nvSpPr>
            <p:cNvPr id="15" name="椭圆 14"/>
            <p:cNvSpPr/>
            <p:nvPr/>
          </p:nvSpPr>
          <p:spPr>
            <a:xfrm>
              <a:off x="6067640" y="2154551"/>
              <a:ext cx="753139" cy="753139"/>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2800" dirty="0" smtClean="0">
                  <a:solidFill>
                    <a:schemeClr val="accent2"/>
                  </a:solidFill>
                  <a:latin typeface="微软雅黑" panose="020B0503020204020204" charset="-122"/>
                  <a:ea typeface="微软雅黑" panose="020B0503020204020204" charset="-122"/>
                </a:rPr>
                <a:t>3</a:t>
              </a:r>
              <a:endParaRPr lang="zh-CN" altLang="en-US" sz="2800" dirty="0">
                <a:solidFill>
                  <a:schemeClr val="accent2"/>
                </a:solidFill>
                <a:latin typeface="微软雅黑" panose="020B0503020204020204" charset="-122"/>
                <a:ea typeface="微软雅黑" panose="020B0503020204020204" charset="-122"/>
              </a:endParaRPr>
            </a:p>
          </p:txBody>
        </p:sp>
        <p:sp>
          <p:nvSpPr>
            <p:cNvPr id="16" name="矩形 15"/>
            <p:cNvSpPr/>
            <p:nvPr/>
          </p:nvSpPr>
          <p:spPr>
            <a:xfrm>
              <a:off x="0" y="2861971"/>
              <a:ext cx="6448616" cy="4571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accent1"/>
                </a:solidFill>
              </a:endParaRPr>
            </a:p>
          </p:txBody>
        </p:sp>
      </p:grpSp>
      <p:grpSp>
        <p:nvGrpSpPr>
          <p:cNvPr id="17" name="组合 16"/>
          <p:cNvGrpSpPr/>
          <p:nvPr/>
        </p:nvGrpSpPr>
        <p:grpSpPr>
          <a:xfrm>
            <a:off x="-6444" y="3260960"/>
            <a:ext cx="5129099" cy="753139"/>
            <a:chOff x="-6444" y="3260960"/>
            <a:chExt cx="5129099" cy="753139"/>
          </a:xfrm>
          <a:solidFill>
            <a:srgbClr val="E55948"/>
          </a:solidFill>
        </p:grpSpPr>
        <p:sp>
          <p:nvSpPr>
            <p:cNvPr id="18" name="椭圆 17"/>
            <p:cNvSpPr/>
            <p:nvPr/>
          </p:nvSpPr>
          <p:spPr>
            <a:xfrm>
              <a:off x="4369516" y="3260960"/>
              <a:ext cx="753139" cy="75313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2800" dirty="0" smtClean="0">
                  <a:solidFill>
                    <a:schemeClr val="accent2"/>
                  </a:solidFill>
                  <a:latin typeface="微软雅黑" panose="020B0503020204020204" charset="-122"/>
                  <a:ea typeface="微软雅黑" panose="020B0503020204020204" charset="-122"/>
                </a:rPr>
                <a:t>4</a:t>
              </a:r>
              <a:endParaRPr lang="zh-CN" altLang="en-US" sz="2800" dirty="0">
                <a:solidFill>
                  <a:schemeClr val="accent2"/>
                </a:solidFill>
                <a:latin typeface="微软雅黑" panose="020B0503020204020204" charset="-122"/>
                <a:ea typeface="微软雅黑" panose="020B0503020204020204" charset="-122"/>
              </a:endParaRPr>
            </a:p>
          </p:txBody>
        </p:sp>
        <p:sp>
          <p:nvSpPr>
            <p:cNvPr id="19" name="矩形 18"/>
            <p:cNvSpPr/>
            <p:nvPr/>
          </p:nvSpPr>
          <p:spPr>
            <a:xfrm>
              <a:off x="-6444" y="3260960"/>
              <a:ext cx="4756936" cy="4571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accent1"/>
                </a:solidFill>
              </a:endParaRPr>
            </a:p>
          </p:txBody>
        </p:sp>
      </p:grpSp>
      <p:grpSp>
        <p:nvGrpSpPr>
          <p:cNvPr id="20" name="组合 19"/>
          <p:cNvGrpSpPr/>
          <p:nvPr/>
        </p:nvGrpSpPr>
        <p:grpSpPr>
          <a:xfrm>
            <a:off x="1" y="3666719"/>
            <a:ext cx="3520533" cy="753139"/>
            <a:chOff x="1" y="3666719"/>
            <a:chExt cx="3520533" cy="753139"/>
          </a:xfrm>
          <a:solidFill>
            <a:srgbClr val="FAA21C"/>
          </a:solidFill>
        </p:grpSpPr>
        <p:sp>
          <p:nvSpPr>
            <p:cNvPr id="21" name="椭圆 20"/>
            <p:cNvSpPr/>
            <p:nvPr/>
          </p:nvSpPr>
          <p:spPr>
            <a:xfrm>
              <a:off x="2767395" y="3666719"/>
              <a:ext cx="753139" cy="75313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2800" dirty="0" smtClean="0">
                  <a:solidFill>
                    <a:schemeClr val="accent2"/>
                  </a:solidFill>
                  <a:latin typeface="微软雅黑" panose="020B0503020204020204" charset="-122"/>
                  <a:ea typeface="微软雅黑" panose="020B0503020204020204" charset="-122"/>
                </a:rPr>
                <a:t>5</a:t>
              </a:r>
              <a:endParaRPr lang="zh-CN" altLang="en-US" sz="2800" dirty="0">
                <a:solidFill>
                  <a:schemeClr val="accent2"/>
                </a:solidFill>
                <a:latin typeface="微软雅黑" panose="020B0503020204020204" charset="-122"/>
                <a:ea typeface="微软雅黑" panose="020B0503020204020204" charset="-122"/>
              </a:endParaRPr>
            </a:p>
          </p:txBody>
        </p:sp>
        <p:sp>
          <p:nvSpPr>
            <p:cNvPr id="22" name="矩形 21"/>
            <p:cNvSpPr/>
            <p:nvPr/>
          </p:nvSpPr>
          <p:spPr>
            <a:xfrm>
              <a:off x="1" y="3666719"/>
              <a:ext cx="3148369"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accent1"/>
                </a:solidFill>
              </a:endParaRPr>
            </a:p>
          </p:txBody>
        </p:sp>
      </p:grpSp>
      <p:sp>
        <p:nvSpPr>
          <p:cNvPr id="23" name="TextBox 3"/>
          <p:cNvSpPr txBox="1"/>
          <p:nvPr/>
        </p:nvSpPr>
        <p:spPr>
          <a:xfrm>
            <a:off x="3321050" y="963295"/>
            <a:ext cx="4516120" cy="452755"/>
          </a:xfrm>
          <a:prstGeom prst="rect">
            <a:avLst/>
          </a:prstGeom>
          <a:noFill/>
        </p:spPr>
        <p:txBody>
          <a:bodyPr wrap="square" rtlCol="0">
            <a:spAutoFit/>
          </a:bodyPr>
          <a:lstStyle/>
          <a:p>
            <a:pPr algn="l"/>
            <a:r>
              <a:rPr lang="zh-CN" altLang="en-US" sz="1400" dirty="0" smtClean="0">
                <a:solidFill>
                  <a:schemeClr val="bg1"/>
                </a:solidFill>
                <a:latin typeface="微软雅黑" panose="020B0503020204020204" charset="-122"/>
                <a:ea typeface="微软雅黑" panose="020B0503020204020204" charset="-122"/>
              </a:rPr>
              <a:t>广场</a:t>
            </a:r>
            <a:endParaRPr lang="zh-CN" altLang="en-US" sz="1400" dirty="0" smtClean="0">
              <a:solidFill>
                <a:schemeClr val="bg1"/>
              </a:solidFill>
              <a:latin typeface="微软雅黑" panose="020B0503020204020204" charset="-122"/>
              <a:ea typeface="微软雅黑" panose="020B0503020204020204" charset="-122"/>
            </a:endParaRPr>
          </a:p>
          <a:p>
            <a:pPr algn="l"/>
            <a:r>
              <a:rPr lang="zh-CN" altLang="en-US" sz="950" dirty="0" smtClean="0">
                <a:solidFill>
                  <a:schemeClr val="accent1"/>
                </a:solidFill>
                <a:latin typeface="微软雅黑" panose="020B0503020204020204" charset="-122"/>
                <a:ea typeface="微软雅黑" panose="020B0503020204020204" charset="-122"/>
              </a:rPr>
              <a:t>发表自己想说的话，举报，评论，建立聊天</a:t>
            </a:r>
            <a:endParaRPr lang="zh-CN" altLang="en-US" sz="950" dirty="0" smtClean="0">
              <a:solidFill>
                <a:schemeClr val="accent1"/>
              </a:solidFill>
              <a:latin typeface="微软雅黑" panose="020B0503020204020204" charset="-122"/>
              <a:ea typeface="微软雅黑" panose="020B0503020204020204" charset="-122"/>
            </a:endParaRPr>
          </a:p>
        </p:txBody>
      </p:sp>
      <p:sp>
        <p:nvSpPr>
          <p:cNvPr id="24" name="TextBox 62"/>
          <p:cNvSpPr txBox="1"/>
          <p:nvPr/>
        </p:nvSpPr>
        <p:spPr>
          <a:xfrm>
            <a:off x="5129100" y="1410405"/>
            <a:ext cx="3319780" cy="452755"/>
          </a:xfrm>
          <a:prstGeom prst="rect">
            <a:avLst/>
          </a:prstGeom>
          <a:noFill/>
        </p:spPr>
        <p:txBody>
          <a:bodyPr wrap="none" rtlCol="0">
            <a:spAutoFit/>
          </a:bodyPr>
          <a:lstStyle/>
          <a:p>
            <a:pPr algn="l"/>
            <a:r>
              <a:rPr lang="zh-CN" altLang="en-US" sz="1400" dirty="0">
                <a:latin typeface="微软雅黑" panose="020B0503020204020204" charset="-122"/>
                <a:ea typeface="微软雅黑" panose="020B0503020204020204" charset="-122"/>
              </a:rPr>
              <a:t>相遇的朋友</a:t>
            </a:r>
            <a:endParaRPr lang="zh-CN" altLang="en-US" sz="1400" dirty="0">
              <a:latin typeface="微软雅黑" panose="020B0503020204020204" charset="-122"/>
              <a:ea typeface="微软雅黑" panose="020B0503020204020204" charset="-122"/>
            </a:endParaRPr>
          </a:p>
          <a:p>
            <a:pPr algn="l"/>
            <a:r>
              <a:rPr lang="zh-CN" altLang="en-US" sz="950" dirty="0" smtClean="0">
                <a:solidFill>
                  <a:schemeClr val="accent1"/>
                </a:solidFill>
                <a:latin typeface="微软雅黑" panose="020B0503020204020204" charset="-122"/>
                <a:ea typeface="微软雅黑" panose="020B0503020204020204" charset="-122"/>
              </a:rPr>
              <a:t>聊天，设置备注、信赖，设置黑名单，查看他人信息，举报</a:t>
            </a:r>
            <a:endParaRPr lang="zh-CN" altLang="en-US" sz="950" dirty="0" smtClean="0">
              <a:solidFill>
                <a:schemeClr val="accent1"/>
              </a:solidFill>
              <a:latin typeface="微软雅黑" panose="020B0503020204020204" charset="-122"/>
              <a:ea typeface="微软雅黑" panose="020B0503020204020204" charset="-122"/>
            </a:endParaRPr>
          </a:p>
        </p:txBody>
      </p:sp>
      <p:sp>
        <p:nvSpPr>
          <p:cNvPr id="25" name="TextBox 63"/>
          <p:cNvSpPr txBox="1"/>
          <p:nvPr/>
        </p:nvSpPr>
        <p:spPr>
          <a:xfrm>
            <a:off x="6841582" y="2231038"/>
            <a:ext cx="2354580" cy="452755"/>
          </a:xfrm>
          <a:prstGeom prst="rect">
            <a:avLst/>
          </a:prstGeom>
          <a:noFill/>
        </p:spPr>
        <p:txBody>
          <a:bodyPr wrap="none" rtlCol="0">
            <a:spAutoFit/>
          </a:bodyPr>
          <a:lstStyle/>
          <a:p>
            <a:pPr algn="l"/>
            <a:r>
              <a:rPr lang="zh-CN" altLang="en-US" sz="1400" dirty="0">
                <a:solidFill>
                  <a:schemeClr val="bg2"/>
                </a:solidFill>
                <a:latin typeface="微软雅黑" panose="020B0503020204020204" charset="-122"/>
                <a:ea typeface="微软雅黑" panose="020B0503020204020204" charset="-122"/>
              </a:rPr>
              <a:t>发现</a:t>
            </a:r>
            <a:endParaRPr lang="zh-CN" altLang="en-US" sz="1400" dirty="0">
              <a:solidFill>
                <a:schemeClr val="bg2"/>
              </a:solidFill>
              <a:latin typeface="微软雅黑" panose="020B0503020204020204" charset="-122"/>
              <a:ea typeface="微软雅黑" panose="020B0503020204020204" charset="-122"/>
            </a:endParaRPr>
          </a:p>
          <a:p>
            <a:pPr algn="l"/>
            <a:r>
              <a:rPr lang="zh-CN" altLang="en-US" sz="950" dirty="0" smtClean="0">
                <a:solidFill>
                  <a:schemeClr val="accent1"/>
                </a:solidFill>
                <a:latin typeface="微软雅黑" panose="020B0503020204020204" charset="-122"/>
                <a:ea typeface="微软雅黑" panose="020B0503020204020204" charset="-122"/>
              </a:rPr>
              <a:t>搜索话题，搜索关注、系统自动推荐好友</a:t>
            </a:r>
            <a:endParaRPr lang="zh-CN" altLang="en-US" sz="950" dirty="0" smtClean="0">
              <a:solidFill>
                <a:schemeClr val="accent1"/>
              </a:solidFill>
              <a:latin typeface="微软雅黑" panose="020B0503020204020204" charset="-122"/>
              <a:ea typeface="微软雅黑" panose="020B0503020204020204" charset="-122"/>
            </a:endParaRPr>
          </a:p>
        </p:txBody>
      </p:sp>
      <p:sp>
        <p:nvSpPr>
          <p:cNvPr id="26" name="TextBox 64"/>
          <p:cNvSpPr txBox="1"/>
          <p:nvPr/>
        </p:nvSpPr>
        <p:spPr>
          <a:xfrm>
            <a:off x="5129100" y="3306679"/>
            <a:ext cx="2233930" cy="452755"/>
          </a:xfrm>
          <a:prstGeom prst="rect">
            <a:avLst/>
          </a:prstGeom>
          <a:noFill/>
        </p:spPr>
        <p:txBody>
          <a:bodyPr wrap="none" rtlCol="0">
            <a:spAutoFit/>
          </a:bodyPr>
          <a:lstStyle/>
          <a:p>
            <a:pPr algn="l"/>
            <a:r>
              <a:rPr lang="zh-CN" altLang="en-US" sz="1400" dirty="0">
                <a:solidFill>
                  <a:schemeClr val="tx2"/>
                </a:solidFill>
                <a:latin typeface="微软雅黑" panose="020B0503020204020204" charset="-122"/>
                <a:ea typeface="微软雅黑" panose="020B0503020204020204" charset="-122"/>
              </a:rPr>
              <a:t>深夜食堂</a:t>
            </a:r>
            <a:endParaRPr lang="zh-CN" altLang="en-US" sz="1400" dirty="0">
              <a:solidFill>
                <a:schemeClr val="tx2"/>
              </a:solidFill>
              <a:latin typeface="微软雅黑" panose="020B0503020204020204" charset="-122"/>
              <a:ea typeface="微软雅黑" panose="020B0503020204020204" charset="-122"/>
            </a:endParaRPr>
          </a:p>
          <a:p>
            <a:pPr algn="l"/>
            <a:r>
              <a:rPr lang="zh-CN" altLang="en-US" sz="950" dirty="0" smtClean="0">
                <a:solidFill>
                  <a:schemeClr val="accent1"/>
                </a:solidFill>
                <a:latin typeface="微软雅黑" panose="020B0503020204020204" charset="-122"/>
                <a:ea typeface="微软雅黑" panose="020B0503020204020204" charset="-122"/>
              </a:rPr>
              <a:t>进入聊天室，创建聊天室，发言，举报</a:t>
            </a:r>
            <a:endParaRPr lang="zh-CN" altLang="en-US" sz="950" dirty="0" smtClean="0">
              <a:solidFill>
                <a:schemeClr val="accent1"/>
              </a:solidFill>
              <a:latin typeface="微软雅黑" panose="020B0503020204020204" charset="-122"/>
              <a:ea typeface="微软雅黑" panose="020B0503020204020204" charset="-122"/>
            </a:endParaRPr>
          </a:p>
        </p:txBody>
      </p:sp>
      <p:sp>
        <p:nvSpPr>
          <p:cNvPr id="27" name="TextBox 65"/>
          <p:cNvSpPr txBox="1"/>
          <p:nvPr/>
        </p:nvSpPr>
        <p:spPr>
          <a:xfrm>
            <a:off x="3419872" y="4275842"/>
            <a:ext cx="1871980" cy="452755"/>
          </a:xfrm>
          <a:prstGeom prst="rect">
            <a:avLst/>
          </a:prstGeom>
          <a:noFill/>
        </p:spPr>
        <p:txBody>
          <a:bodyPr wrap="none" rtlCol="0">
            <a:spAutoFit/>
          </a:bodyPr>
          <a:lstStyle/>
          <a:p>
            <a:pPr algn="l"/>
            <a:r>
              <a:rPr lang="zh-CN" altLang="en-US" sz="1400" dirty="0">
                <a:latin typeface="微软雅黑" panose="020B0503020204020204" charset="-122"/>
                <a:ea typeface="微软雅黑" panose="020B0503020204020204" charset="-122"/>
              </a:rPr>
              <a:t>漂流瓶</a:t>
            </a:r>
            <a:endParaRPr lang="en-US" altLang="zh-CN" sz="1400" dirty="0">
              <a:latin typeface="微软雅黑" panose="020B0503020204020204" charset="-122"/>
              <a:ea typeface="微软雅黑" panose="020B0503020204020204" charset="-122"/>
            </a:endParaRPr>
          </a:p>
          <a:p>
            <a:pPr algn="l"/>
            <a:r>
              <a:rPr lang="zh-CN" altLang="en-US" sz="950" dirty="0" smtClean="0">
                <a:solidFill>
                  <a:schemeClr val="accent1"/>
                </a:solidFill>
                <a:latin typeface="微软雅黑" panose="020B0503020204020204" charset="-122"/>
                <a:ea typeface="微软雅黑" panose="020B0503020204020204" charset="-122"/>
              </a:rPr>
              <a:t>扔出、粉碎、查看和捞起漂流瓶</a:t>
            </a:r>
            <a:endParaRPr lang="zh-CN" altLang="en-US" sz="950" dirty="0" smtClean="0">
              <a:solidFill>
                <a:schemeClr val="accent1"/>
              </a:solidFill>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100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1000"/>
                                  </p:stCondLst>
                                  <p:childTnLst>
                                    <p:set>
                                      <p:cBhvr>
                                        <p:cTn id="10" dur="1" fill="hold">
                                          <p:stCondLst>
                                            <p:cond delay="0"/>
                                          </p:stCondLst>
                                        </p:cTn>
                                        <p:tgtEl>
                                          <p:spTgt spid="25"/>
                                        </p:tgtEl>
                                        <p:attrNameLst>
                                          <p:attrName>style.visibility</p:attrName>
                                        </p:attrNameLst>
                                      </p:cBhvr>
                                      <p:to>
                                        <p:strVal val="visible"/>
                                      </p:to>
                                    </p:set>
                                    <p:anim calcmode="lin" valueType="num">
                                      <p:cBhvr additive="base">
                                        <p:cTn id="11" dur="500" fill="hold"/>
                                        <p:tgtEl>
                                          <p:spTgt spid="25"/>
                                        </p:tgtEl>
                                        <p:attrNameLst>
                                          <p:attrName>ppt_x</p:attrName>
                                        </p:attrNameLst>
                                      </p:cBhvr>
                                      <p:tavLst>
                                        <p:tav tm="0">
                                          <p:val>
                                            <p:strVal val="1+#ppt_w/2"/>
                                          </p:val>
                                        </p:tav>
                                        <p:tav tm="100000">
                                          <p:val>
                                            <p:strVal val="#ppt_x"/>
                                          </p:val>
                                        </p:tav>
                                      </p:tavLst>
                                    </p:anim>
                                    <p:anim calcmode="lin" valueType="num">
                                      <p:cBhvr additive="base">
                                        <p:cTn id="12" dur="500" fill="hold"/>
                                        <p:tgtEl>
                                          <p:spTgt spid="25"/>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150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500" fill="hold"/>
                                        <p:tgtEl>
                                          <p:spTgt spid="11"/>
                                        </p:tgtEl>
                                        <p:attrNameLst>
                                          <p:attrName>ppt_x</p:attrName>
                                        </p:attrNameLst>
                                      </p:cBhvr>
                                      <p:tavLst>
                                        <p:tav tm="0">
                                          <p:val>
                                            <p:strVal val="0-#ppt_w/2"/>
                                          </p:val>
                                        </p:tav>
                                        <p:tav tm="100000">
                                          <p:val>
                                            <p:strVal val="#ppt_x"/>
                                          </p:val>
                                        </p:tav>
                                      </p:tavLst>
                                    </p:anim>
                                    <p:anim calcmode="lin" valueType="num">
                                      <p:cBhvr additive="base">
                                        <p:cTn id="16" dur="500" fill="hold"/>
                                        <p:tgtEl>
                                          <p:spTgt spid="11"/>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1500"/>
                                  </p:stCondLst>
                                  <p:childTnLst>
                                    <p:set>
                                      <p:cBhvr>
                                        <p:cTn id="18" dur="1" fill="hold">
                                          <p:stCondLst>
                                            <p:cond delay="0"/>
                                          </p:stCondLst>
                                        </p:cTn>
                                        <p:tgtEl>
                                          <p:spTgt spid="24"/>
                                        </p:tgtEl>
                                        <p:attrNameLst>
                                          <p:attrName>style.visibility</p:attrName>
                                        </p:attrNameLst>
                                      </p:cBhvr>
                                      <p:to>
                                        <p:strVal val="visible"/>
                                      </p:to>
                                    </p:set>
                                    <p:anim calcmode="lin" valueType="num">
                                      <p:cBhvr additive="base">
                                        <p:cTn id="19" dur="500" fill="hold"/>
                                        <p:tgtEl>
                                          <p:spTgt spid="24"/>
                                        </p:tgtEl>
                                        <p:attrNameLst>
                                          <p:attrName>ppt_x</p:attrName>
                                        </p:attrNameLst>
                                      </p:cBhvr>
                                      <p:tavLst>
                                        <p:tav tm="0">
                                          <p:val>
                                            <p:strVal val="1+#ppt_w/2"/>
                                          </p:val>
                                        </p:tav>
                                        <p:tav tm="100000">
                                          <p:val>
                                            <p:strVal val="#ppt_x"/>
                                          </p:val>
                                        </p:tav>
                                      </p:tavLst>
                                    </p:anim>
                                    <p:anim calcmode="lin" valueType="num">
                                      <p:cBhvr additive="base">
                                        <p:cTn id="20" dur="500" fill="hold"/>
                                        <p:tgtEl>
                                          <p:spTgt spid="24"/>
                                        </p:tgtEl>
                                        <p:attrNameLst>
                                          <p:attrName>ppt_y</p:attrName>
                                        </p:attrNameLst>
                                      </p:cBhvr>
                                      <p:tavLst>
                                        <p:tav tm="0">
                                          <p:val>
                                            <p:strVal val="#ppt_y"/>
                                          </p:val>
                                        </p:tav>
                                        <p:tav tm="100000">
                                          <p:val>
                                            <p:strVal val="#ppt_y"/>
                                          </p:val>
                                        </p:tav>
                                      </p:tavLst>
                                    </p:anim>
                                  </p:childTnLst>
                                </p:cTn>
                              </p:par>
                              <p:par>
                                <p:cTn id="21" presetID="2" presetClass="entr" presetSubtype="8" fill="hold" nodeType="withEffect">
                                  <p:stCondLst>
                                    <p:cond delay="2000"/>
                                  </p:stCondLst>
                                  <p:childTnLst>
                                    <p:set>
                                      <p:cBhvr>
                                        <p:cTn id="22" dur="1" fill="hold">
                                          <p:stCondLst>
                                            <p:cond delay="0"/>
                                          </p:stCondLst>
                                        </p:cTn>
                                        <p:tgtEl>
                                          <p:spTgt spid="17"/>
                                        </p:tgtEl>
                                        <p:attrNameLst>
                                          <p:attrName>style.visibility</p:attrName>
                                        </p:attrNameLst>
                                      </p:cBhvr>
                                      <p:to>
                                        <p:strVal val="visible"/>
                                      </p:to>
                                    </p:set>
                                    <p:anim calcmode="lin" valueType="num">
                                      <p:cBhvr additive="base">
                                        <p:cTn id="23" dur="500" fill="hold"/>
                                        <p:tgtEl>
                                          <p:spTgt spid="17"/>
                                        </p:tgtEl>
                                        <p:attrNameLst>
                                          <p:attrName>ppt_x</p:attrName>
                                        </p:attrNameLst>
                                      </p:cBhvr>
                                      <p:tavLst>
                                        <p:tav tm="0">
                                          <p:val>
                                            <p:strVal val="0-#ppt_w/2"/>
                                          </p:val>
                                        </p:tav>
                                        <p:tav tm="100000">
                                          <p:val>
                                            <p:strVal val="#ppt_x"/>
                                          </p:val>
                                        </p:tav>
                                      </p:tavLst>
                                    </p:anim>
                                    <p:anim calcmode="lin" valueType="num">
                                      <p:cBhvr additive="base">
                                        <p:cTn id="24" dur="500" fill="hold"/>
                                        <p:tgtEl>
                                          <p:spTgt spid="17"/>
                                        </p:tgtEl>
                                        <p:attrNameLst>
                                          <p:attrName>ppt_y</p:attrName>
                                        </p:attrNameLst>
                                      </p:cBhvr>
                                      <p:tavLst>
                                        <p:tav tm="0">
                                          <p:val>
                                            <p:strVal val="#ppt_y"/>
                                          </p:val>
                                        </p:tav>
                                        <p:tav tm="100000">
                                          <p:val>
                                            <p:strVal val="#ppt_y"/>
                                          </p:val>
                                        </p:tav>
                                      </p:tavLst>
                                    </p:anim>
                                  </p:childTnLst>
                                </p:cTn>
                              </p:par>
                              <p:par>
                                <p:cTn id="25" presetID="2" presetClass="entr" presetSubtype="2" fill="hold" grpId="0" nodeType="withEffect">
                                  <p:stCondLst>
                                    <p:cond delay="2000"/>
                                  </p:stCondLst>
                                  <p:childTnLst>
                                    <p:set>
                                      <p:cBhvr>
                                        <p:cTn id="26" dur="1" fill="hold">
                                          <p:stCondLst>
                                            <p:cond delay="0"/>
                                          </p:stCondLst>
                                        </p:cTn>
                                        <p:tgtEl>
                                          <p:spTgt spid="26"/>
                                        </p:tgtEl>
                                        <p:attrNameLst>
                                          <p:attrName>style.visibility</p:attrName>
                                        </p:attrNameLst>
                                      </p:cBhvr>
                                      <p:to>
                                        <p:strVal val="visible"/>
                                      </p:to>
                                    </p:set>
                                    <p:anim calcmode="lin" valueType="num">
                                      <p:cBhvr additive="base">
                                        <p:cTn id="27" dur="500" fill="hold"/>
                                        <p:tgtEl>
                                          <p:spTgt spid="26"/>
                                        </p:tgtEl>
                                        <p:attrNameLst>
                                          <p:attrName>ppt_x</p:attrName>
                                        </p:attrNameLst>
                                      </p:cBhvr>
                                      <p:tavLst>
                                        <p:tav tm="0">
                                          <p:val>
                                            <p:strVal val="1+#ppt_w/2"/>
                                          </p:val>
                                        </p:tav>
                                        <p:tav tm="100000">
                                          <p:val>
                                            <p:strVal val="#ppt_x"/>
                                          </p:val>
                                        </p:tav>
                                      </p:tavLst>
                                    </p:anim>
                                    <p:anim calcmode="lin" valueType="num">
                                      <p:cBhvr additive="base">
                                        <p:cTn id="28" dur="500" fill="hold"/>
                                        <p:tgtEl>
                                          <p:spTgt spid="26"/>
                                        </p:tgtEl>
                                        <p:attrNameLst>
                                          <p:attrName>ppt_y</p:attrName>
                                        </p:attrNameLst>
                                      </p:cBhvr>
                                      <p:tavLst>
                                        <p:tav tm="0">
                                          <p:val>
                                            <p:strVal val="#ppt_y"/>
                                          </p:val>
                                        </p:tav>
                                        <p:tav tm="100000">
                                          <p:val>
                                            <p:strVal val="#ppt_y"/>
                                          </p:val>
                                        </p:tav>
                                      </p:tavLst>
                                    </p:anim>
                                  </p:childTnLst>
                                </p:cTn>
                              </p:par>
                              <p:par>
                                <p:cTn id="29" presetID="2" presetClass="entr" presetSubtype="8" fill="hold" nodeType="withEffect">
                                  <p:stCondLst>
                                    <p:cond delay="2500"/>
                                  </p:stCondLst>
                                  <p:childTnLst>
                                    <p:set>
                                      <p:cBhvr>
                                        <p:cTn id="30" dur="1" fill="hold">
                                          <p:stCondLst>
                                            <p:cond delay="0"/>
                                          </p:stCondLst>
                                        </p:cTn>
                                        <p:tgtEl>
                                          <p:spTgt spid="8"/>
                                        </p:tgtEl>
                                        <p:attrNameLst>
                                          <p:attrName>style.visibility</p:attrName>
                                        </p:attrNameLst>
                                      </p:cBhvr>
                                      <p:to>
                                        <p:strVal val="visible"/>
                                      </p:to>
                                    </p:set>
                                    <p:anim calcmode="lin" valueType="num">
                                      <p:cBhvr additive="base">
                                        <p:cTn id="31" dur="500" fill="hold"/>
                                        <p:tgtEl>
                                          <p:spTgt spid="8"/>
                                        </p:tgtEl>
                                        <p:attrNameLst>
                                          <p:attrName>ppt_x</p:attrName>
                                        </p:attrNameLst>
                                      </p:cBhvr>
                                      <p:tavLst>
                                        <p:tav tm="0">
                                          <p:val>
                                            <p:strVal val="0-#ppt_w/2"/>
                                          </p:val>
                                        </p:tav>
                                        <p:tav tm="100000">
                                          <p:val>
                                            <p:strVal val="#ppt_x"/>
                                          </p:val>
                                        </p:tav>
                                      </p:tavLst>
                                    </p:anim>
                                    <p:anim calcmode="lin" valueType="num">
                                      <p:cBhvr additive="base">
                                        <p:cTn id="32" dur="500" fill="hold"/>
                                        <p:tgtEl>
                                          <p:spTgt spid="8"/>
                                        </p:tgtEl>
                                        <p:attrNameLst>
                                          <p:attrName>ppt_y</p:attrName>
                                        </p:attrNameLst>
                                      </p:cBhvr>
                                      <p:tavLst>
                                        <p:tav tm="0">
                                          <p:val>
                                            <p:strVal val="#ppt_y"/>
                                          </p:val>
                                        </p:tav>
                                        <p:tav tm="100000">
                                          <p:val>
                                            <p:strVal val="#ppt_y"/>
                                          </p:val>
                                        </p:tav>
                                      </p:tavLst>
                                    </p:anim>
                                  </p:childTnLst>
                                </p:cTn>
                              </p:par>
                              <p:par>
                                <p:cTn id="33" presetID="2" presetClass="entr" presetSubtype="2" fill="hold" grpId="0" nodeType="withEffect">
                                  <p:stCondLst>
                                    <p:cond delay="2500"/>
                                  </p:stCondLst>
                                  <p:childTnLst>
                                    <p:set>
                                      <p:cBhvr>
                                        <p:cTn id="34" dur="1" fill="hold">
                                          <p:stCondLst>
                                            <p:cond delay="0"/>
                                          </p:stCondLst>
                                        </p:cTn>
                                        <p:tgtEl>
                                          <p:spTgt spid="27"/>
                                        </p:tgtEl>
                                        <p:attrNameLst>
                                          <p:attrName>style.visibility</p:attrName>
                                        </p:attrNameLst>
                                      </p:cBhvr>
                                      <p:to>
                                        <p:strVal val="visible"/>
                                      </p:to>
                                    </p:set>
                                    <p:anim calcmode="lin" valueType="num">
                                      <p:cBhvr additive="base">
                                        <p:cTn id="35" dur="500" fill="hold"/>
                                        <p:tgtEl>
                                          <p:spTgt spid="27"/>
                                        </p:tgtEl>
                                        <p:attrNameLst>
                                          <p:attrName>ppt_x</p:attrName>
                                        </p:attrNameLst>
                                      </p:cBhvr>
                                      <p:tavLst>
                                        <p:tav tm="0">
                                          <p:val>
                                            <p:strVal val="1+#ppt_w/2"/>
                                          </p:val>
                                        </p:tav>
                                        <p:tav tm="100000">
                                          <p:val>
                                            <p:strVal val="#ppt_x"/>
                                          </p:val>
                                        </p:tav>
                                      </p:tavLst>
                                    </p:anim>
                                    <p:anim calcmode="lin" valueType="num">
                                      <p:cBhvr additive="base">
                                        <p:cTn id="36" dur="500" fill="hold"/>
                                        <p:tgtEl>
                                          <p:spTgt spid="27"/>
                                        </p:tgtEl>
                                        <p:attrNameLst>
                                          <p:attrName>ppt_y</p:attrName>
                                        </p:attrNameLst>
                                      </p:cBhvr>
                                      <p:tavLst>
                                        <p:tav tm="0">
                                          <p:val>
                                            <p:strVal val="#ppt_y"/>
                                          </p:val>
                                        </p:tav>
                                        <p:tav tm="100000">
                                          <p:val>
                                            <p:strVal val="#ppt_y"/>
                                          </p:val>
                                        </p:tav>
                                      </p:tavLst>
                                    </p:anim>
                                  </p:childTnLst>
                                </p:cTn>
                              </p:par>
                              <p:par>
                                <p:cTn id="37" presetID="2" presetClass="entr" presetSubtype="8" fill="hold" nodeType="withEffect">
                                  <p:stCondLst>
                                    <p:cond delay="3000"/>
                                  </p:stCondLst>
                                  <p:childTnLst>
                                    <p:set>
                                      <p:cBhvr>
                                        <p:cTn id="38" dur="1" fill="hold">
                                          <p:stCondLst>
                                            <p:cond delay="0"/>
                                          </p:stCondLst>
                                        </p:cTn>
                                        <p:tgtEl>
                                          <p:spTgt spid="20"/>
                                        </p:tgtEl>
                                        <p:attrNameLst>
                                          <p:attrName>style.visibility</p:attrName>
                                        </p:attrNameLst>
                                      </p:cBhvr>
                                      <p:to>
                                        <p:strVal val="visible"/>
                                      </p:to>
                                    </p:set>
                                    <p:anim calcmode="lin" valueType="num">
                                      <p:cBhvr additive="base">
                                        <p:cTn id="39" dur="500" fill="hold"/>
                                        <p:tgtEl>
                                          <p:spTgt spid="20"/>
                                        </p:tgtEl>
                                        <p:attrNameLst>
                                          <p:attrName>ppt_x</p:attrName>
                                        </p:attrNameLst>
                                      </p:cBhvr>
                                      <p:tavLst>
                                        <p:tav tm="0">
                                          <p:val>
                                            <p:strVal val="0-#ppt_w/2"/>
                                          </p:val>
                                        </p:tav>
                                        <p:tav tm="100000">
                                          <p:val>
                                            <p:strVal val="#ppt_x"/>
                                          </p:val>
                                        </p:tav>
                                      </p:tavLst>
                                    </p:anim>
                                    <p:anim calcmode="lin" valueType="num">
                                      <p:cBhvr additive="base">
                                        <p:cTn id="40" dur="500" fill="hold"/>
                                        <p:tgtEl>
                                          <p:spTgt spid="20"/>
                                        </p:tgtEl>
                                        <p:attrNameLst>
                                          <p:attrName>ppt_y</p:attrName>
                                        </p:attrNameLst>
                                      </p:cBhvr>
                                      <p:tavLst>
                                        <p:tav tm="0">
                                          <p:val>
                                            <p:strVal val="#ppt_y"/>
                                          </p:val>
                                        </p:tav>
                                        <p:tav tm="100000">
                                          <p:val>
                                            <p:strVal val="#ppt_y"/>
                                          </p:val>
                                        </p:tav>
                                      </p:tavLst>
                                    </p:anim>
                                  </p:childTnLst>
                                </p:cTn>
                              </p:par>
                              <p:par>
                                <p:cTn id="41" presetID="2" presetClass="entr" presetSubtype="2" fill="hold" grpId="0" nodeType="withEffect">
                                  <p:stCondLst>
                                    <p:cond delay="3000"/>
                                  </p:stCondLst>
                                  <p:childTnLst>
                                    <p:set>
                                      <p:cBhvr>
                                        <p:cTn id="42" dur="1" fill="hold">
                                          <p:stCondLst>
                                            <p:cond delay="0"/>
                                          </p:stCondLst>
                                        </p:cTn>
                                        <p:tgtEl>
                                          <p:spTgt spid="23"/>
                                        </p:tgtEl>
                                        <p:attrNameLst>
                                          <p:attrName>style.visibility</p:attrName>
                                        </p:attrNameLst>
                                      </p:cBhvr>
                                      <p:to>
                                        <p:strVal val="visible"/>
                                      </p:to>
                                    </p:set>
                                    <p:anim calcmode="lin" valueType="num">
                                      <p:cBhvr additive="base">
                                        <p:cTn id="43" dur="500" fill="hold"/>
                                        <p:tgtEl>
                                          <p:spTgt spid="23"/>
                                        </p:tgtEl>
                                        <p:attrNameLst>
                                          <p:attrName>ppt_x</p:attrName>
                                        </p:attrNameLst>
                                      </p:cBhvr>
                                      <p:tavLst>
                                        <p:tav tm="0">
                                          <p:val>
                                            <p:strVal val="1+#ppt_w/2"/>
                                          </p:val>
                                        </p:tav>
                                        <p:tav tm="100000">
                                          <p:val>
                                            <p:strVal val="#ppt_x"/>
                                          </p:val>
                                        </p:tav>
                                      </p:tavLst>
                                    </p:anim>
                                    <p:anim calcmode="lin" valueType="num">
                                      <p:cBhvr additive="base">
                                        <p:cTn id="44" dur="500" fill="hold"/>
                                        <p:tgtEl>
                                          <p:spTgt spid="2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p:bldP spid="25" grpId="0"/>
      <p:bldP spid="26" grpId="0"/>
      <p:bldP spid="2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8"/>
          <p:cNvSpPr txBox="1"/>
          <p:nvPr/>
        </p:nvSpPr>
        <p:spPr>
          <a:xfrm>
            <a:off x="4932040" y="469295"/>
            <a:ext cx="3495354" cy="457200"/>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r">
              <a:buNone/>
            </a:pPr>
            <a:r>
              <a:rPr lang="zh-CN" altLang="en-US" sz="2800" dirty="0" smtClean="0">
                <a:solidFill>
                  <a:schemeClr val="bg1"/>
                </a:solidFill>
                <a:latin typeface="微软雅黑" panose="020B0503020204020204" charset="-122"/>
                <a:ea typeface="微软雅黑" panose="020B0503020204020204" charset="-122"/>
              </a:rPr>
              <a:t>设计约束</a:t>
            </a:r>
            <a:endParaRPr lang="zh-CN" altLang="en-US" sz="2800" dirty="0" smtClean="0">
              <a:solidFill>
                <a:schemeClr val="bg1"/>
              </a:solidFill>
              <a:latin typeface="微软雅黑" panose="020B0503020204020204" charset="-122"/>
              <a:ea typeface="微软雅黑" panose="020B0503020204020204" charset="-122"/>
            </a:endParaRPr>
          </a:p>
        </p:txBody>
      </p:sp>
      <p:sp>
        <p:nvSpPr>
          <p:cNvPr id="6" name="Text Placeholder 9"/>
          <p:cNvSpPr txBox="1"/>
          <p:nvPr/>
        </p:nvSpPr>
        <p:spPr>
          <a:xfrm>
            <a:off x="4932040" y="837028"/>
            <a:ext cx="3495353" cy="362769"/>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r">
              <a:buNone/>
            </a:pPr>
            <a:endParaRPr lang="en-US" altLang="zh-CN" sz="1500" dirty="0">
              <a:solidFill>
                <a:schemeClr val="accent1"/>
              </a:solidFill>
              <a:latin typeface="微软雅黑" panose="020B0503020204020204" charset="-122"/>
              <a:ea typeface="微软雅黑" panose="020B0503020204020204" charset="-122"/>
            </a:endParaRPr>
          </a:p>
        </p:txBody>
      </p:sp>
      <p:cxnSp>
        <p:nvCxnSpPr>
          <p:cNvPr id="7" name="Straight Connector 12"/>
          <p:cNvCxnSpPr/>
          <p:nvPr/>
        </p:nvCxnSpPr>
        <p:spPr>
          <a:xfrm>
            <a:off x="8456792" y="469156"/>
            <a:ext cx="0" cy="53949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8" name="Freeform 8"/>
          <p:cNvSpPr>
            <a:spLocks noChangeAspect="1" noEditPoints="1"/>
          </p:cNvSpPr>
          <p:nvPr/>
        </p:nvSpPr>
        <p:spPr bwMode="auto">
          <a:xfrm>
            <a:off x="1282872" y="2609588"/>
            <a:ext cx="648000" cy="648000"/>
          </a:xfrm>
          <a:custGeom>
            <a:avLst/>
            <a:gdLst>
              <a:gd name="T0" fmla="*/ 1530 w 2449"/>
              <a:gd name="T1" fmla="*/ 38 h 2449"/>
              <a:gd name="T2" fmla="*/ 1859 w 2449"/>
              <a:gd name="T3" fmla="*/ 178 h 2449"/>
              <a:gd name="T4" fmla="*/ 2130 w 2449"/>
              <a:gd name="T5" fmla="*/ 401 h 2449"/>
              <a:gd name="T6" fmla="*/ 2328 w 2449"/>
              <a:gd name="T7" fmla="*/ 694 h 2449"/>
              <a:gd name="T8" fmla="*/ 2435 w 2449"/>
              <a:gd name="T9" fmla="*/ 1038 h 2449"/>
              <a:gd name="T10" fmla="*/ 2435 w 2449"/>
              <a:gd name="T11" fmla="*/ 1411 h 2449"/>
              <a:gd name="T12" fmla="*/ 2328 w 2449"/>
              <a:gd name="T13" fmla="*/ 1755 h 2449"/>
              <a:gd name="T14" fmla="*/ 2130 w 2449"/>
              <a:gd name="T15" fmla="*/ 2048 h 2449"/>
              <a:gd name="T16" fmla="*/ 1859 w 2449"/>
              <a:gd name="T17" fmla="*/ 2272 h 2449"/>
              <a:gd name="T18" fmla="*/ 1530 w 2449"/>
              <a:gd name="T19" fmla="*/ 2410 h 2449"/>
              <a:gd name="T20" fmla="*/ 1161 w 2449"/>
              <a:gd name="T21" fmla="*/ 2447 h 2449"/>
              <a:gd name="T22" fmla="*/ 804 w 2449"/>
              <a:gd name="T23" fmla="*/ 2375 h 2449"/>
              <a:gd name="T24" fmla="*/ 492 w 2449"/>
              <a:gd name="T25" fmla="*/ 2205 h 2449"/>
              <a:gd name="T26" fmla="*/ 243 w 2449"/>
              <a:gd name="T27" fmla="*/ 1957 h 2449"/>
              <a:gd name="T28" fmla="*/ 75 w 2449"/>
              <a:gd name="T29" fmla="*/ 1645 h 2449"/>
              <a:gd name="T30" fmla="*/ 2 w 2449"/>
              <a:gd name="T31" fmla="*/ 1287 h 2449"/>
              <a:gd name="T32" fmla="*/ 38 w 2449"/>
              <a:gd name="T33" fmla="*/ 919 h 2449"/>
              <a:gd name="T34" fmla="*/ 178 w 2449"/>
              <a:gd name="T35" fmla="*/ 589 h 2449"/>
              <a:gd name="T36" fmla="*/ 401 w 2449"/>
              <a:gd name="T37" fmla="*/ 318 h 2449"/>
              <a:gd name="T38" fmla="*/ 694 w 2449"/>
              <a:gd name="T39" fmla="*/ 121 h 2449"/>
              <a:gd name="T40" fmla="*/ 1038 w 2449"/>
              <a:gd name="T41" fmla="*/ 14 h 2449"/>
              <a:gd name="T42" fmla="*/ 1640 w 2449"/>
              <a:gd name="T43" fmla="*/ 1166 h 2449"/>
              <a:gd name="T44" fmla="*/ 1649 w 2449"/>
              <a:gd name="T45" fmla="*/ 1196 h 2449"/>
              <a:gd name="T46" fmla="*/ 1635 w 2449"/>
              <a:gd name="T47" fmla="*/ 1221 h 2449"/>
              <a:gd name="T48" fmla="*/ 1527 w 2449"/>
              <a:gd name="T49" fmla="*/ 1692 h 2449"/>
              <a:gd name="T50" fmla="*/ 1495 w 2449"/>
              <a:gd name="T51" fmla="*/ 1725 h 2449"/>
              <a:gd name="T52" fmla="*/ 1351 w 2449"/>
              <a:gd name="T53" fmla="*/ 1443 h 2449"/>
              <a:gd name="T54" fmla="*/ 1121 w 2449"/>
              <a:gd name="T55" fmla="*/ 1432 h 2449"/>
              <a:gd name="T56" fmla="*/ 1096 w 2449"/>
              <a:gd name="T57" fmla="*/ 1449 h 2449"/>
              <a:gd name="T58" fmla="*/ 946 w 2449"/>
              <a:gd name="T59" fmla="*/ 1722 h 2449"/>
              <a:gd name="T60" fmla="*/ 921 w 2449"/>
              <a:gd name="T61" fmla="*/ 1683 h 2449"/>
              <a:gd name="T62" fmla="*/ 812 w 2449"/>
              <a:gd name="T63" fmla="*/ 1219 h 2449"/>
              <a:gd name="T64" fmla="*/ 800 w 2449"/>
              <a:gd name="T65" fmla="*/ 1192 h 2449"/>
              <a:gd name="T66" fmla="*/ 814 w 2449"/>
              <a:gd name="T67" fmla="*/ 1161 h 2449"/>
              <a:gd name="T68" fmla="*/ 1233 w 2449"/>
              <a:gd name="T69" fmla="*/ 724 h 2449"/>
              <a:gd name="T70" fmla="*/ 1310 w 2449"/>
              <a:gd name="T71" fmla="*/ 391 h 2449"/>
              <a:gd name="T72" fmla="*/ 1550 w 2449"/>
              <a:gd name="T73" fmla="*/ 453 h 2449"/>
              <a:gd name="T74" fmla="*/ 1757 w 2449"/>
              <a:gd name="T75" fmla="*/ 578 h 2449"/>
              <a:gd name="T76" fmla="*/ 1919 w 2449"/>
              <a:gd name="T77" fmla="*/ 757 h 2449"/>
              <a:gd name="T78" fmla="*/ 2025 w 2449"/>
              <a:gd name="T79" fmla="*/ 975 h 2449"/>
              <a:gd name="T80" fmla="*/ 2062 w 2449"/>
              <a:gd name="T81" fmla="*/ 1225 h 2449"/>
              <a:gd name="T82" fmla="*/ 2025 w 2449"/>
              <a:gd name="T83" fmla="*/ 1474 h 2449"/>
              <a:gd name="T84" fmla="*/ 1919 w 2449"/>
              <a:gd name="T85" fmla="*/ 1693 h 2449"/>
              <a:gd name="T86" fmla="*/ 1757 w 2449"/>
              <a:gd name="T87" fmla="*/ 1870 h 2449"/>
              <a:gd name="T88" fmla="*/ 1550 w 2449"/>
              <a:gd name="T89" fmla="*/ 1996 h 2449"/>
              <a:gd name="T90" fmla="*/ 1310 w 2449"/>
              <a:gd name="T91" fmla="*/ 2058 h 2449"/>
              <a:gd name="T92" fmla="*/ 1056 w 2449"/>
              <a:gd name="T93" fmla="*/ 2045 h 2449"/>
              <a:gd name="T94" fmla="*/ 825 w 2449"/>
              <a:gd name="T95" fmla="*/ 1961 h 2449"/>
              <a:gd name="T96" fmla="*/ 632 w 2449"/>
              <a:gd name="T97" fmla="*/ 1817 h 2449"/>
              <a:gd name="T98" fmla="*/ 488 w 2449"/>
              <a:gd name="T99" fmla="*/ 1623 h 2449"/>
              <a:gd name="T100" fmla="*/ 404 w 2449"/>
              <a:gd name="T101" fmla="*/ 1393 h 2449"/>
              <a:gd name="T102" fmla="*/ 391 w 2449"/>
              <a:gd name="T103" fmla="*/ 1139 h 2449"/>
              <a:gd name="T104" fmla="*/ 453 w 2449"/>
              <a:gd name="T105" fmla="*/ 899 h 2449"/>
              <a:gd name="T106" fmla="*/ 578 w 2449"/>
              <a:gd name="T107" fmla="*/ 692 h 2449"/>
              <a:gd name="T108" fmla="*/ 757 w 2449"/>
              <a:gd name="T109" fmla="*/ 530 h 2449"/>
              <a:gd name="T110" fmla="*/ 975 w 2449"/>
              <a:gd name="T111" fmla="*/ 425 h 2449"/>
              <a:gd name="T112" fmla="*/ 1225 w 2449"/>
              <a:gd name="T113" fmla="*/ 387 h 2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449" h="2449">
                <a:moveTo>
                  <a:pt x="1225" y="0"/>
                </a:moveTo>
                <a:lnTo>
                  <a:pt x="1287" y="2"/>
                </a:lnTo>
                <a:lnTo>
                  <a:pt x="1350" y="6"/>
                </a:lnTo>
                <a:lnTo>
                  <a:pt x="1411" y="14"/>
                </a:lnTo>
                <a:lnTo>
                  <a:pt x="1471" y="25"/>
                </a:lnTo>
                <a:lnTo>
                  <a:pt x="1530" y="38"/>
                </a:lnTo>
                <a:lnTo>
                  <a:pt x="1589" y="55"/>
                </a:lnTo>
                <a:lnTo>
                  <a:pt x="1645" y="75"/>
                </a:lnTo>
                <a:lnTo>
                  <a:pt x="1701" y="96"/>
                </a:lnTo>
                <a:lnTo>
                  <a:pt x="1755" y="121"/>
                </a:lnTo>
                <a:lnTo>
                  <a:pt x="1808" y="148"/>
                </a:lnTo>
                <a:lnTo>
                  <a:pt x="1859" y="178"/>
                </a:lnTo>
                <a:lnTo>
                  <a:pt x="1909" y="209"/>
                </a:lnTo>
                <a:lnTo>
                  <a:pt x="1957" y="243"/>
                </a:lnTo>
                <a:lnTo>
                  <a:pt x="2003" y="279"/>
                </a:lnTo>
                <a:lnTo>
                  <a:pt x="2048" y="318"/>
                </a:lnTo>
                <a:lnTo>
                  <a:pt x="2090" y="359"/>
                </a:lnTo>
                <a:lnTo>
                  <a:pt x="2130" y="401"/>
                </a:lnTo>
                <a:lnTo>
                  <a:pt x="2170" y="446"/>
                </a:lnTo>
                <a:lnTo>
                  <a:pt x="2206" y="492"/>
                </a:lnTo>
                <a:lnTo>
                  <a:pt x="2239" y="540"/>
                </a:lnTo>
                <a:lnTo>
                  <a:pt x="2272" y="589"/>
                </a:lnTo>
                <a:lnTo>
                  <a:pt x="2301" y="641"/>
                </a:lnTo>
                <a:lnTo>
                  <a:pt x="2328" y="694"/>
                </a:lnTo>
                <a:lnTo>
                  <a:pt x="2352" y="747"/>
                </a:lnTo>
                <a:lnTo>
                  <a:pt x="2375" y="804"/>
                </a:lnTo>
                <a:lnTo>
                  <a:pt x="2394" y="860"/>
                </a:lnTo>
                <a:lnTo>
                  <a:pt x="2411" y="919"/>
                </a:lnTo>
                <a:lnTo>
                  <a:pt x="2424" y="977"/>
                </a:lnTo>
                <a:lnTo>
                  <a:pt x="2435" y="1038"/>
                </a:lnTo>
                <a:lnTo>
                  <a:pt x="2442" y="1100"/>
                </a:lnTo>
                <a:lnTo>
                  <a:pt x="2447" y="1161"/>
                </a:lnTo>
                <a:lnTo>
                  <a:pt x="2449" y="1225"/>
                </a:lnTo>
                <a:lnTo>
                  <a:pt x="2447" y="1287"/>
                </a:lnTo>
                <a:lnTo>
                  <a:pt x="2442" y="1350"/>
                </a:lnTo>
                <a:lnTo>
                  <a:pt x="2435" y="1411"/>
                </a:lnTo>
                <a:lnTo>
                  <a:pt x="2424" y="1471"/>
                </a:lnTo>
                <a:lnTo>
                  <a:pt x="2411" y="1530"/>
                </a:lnTo>
                <a:lnTo>
                  <a:pt x="2394" y="1589"/>
                </a:lnTo>
                <a:lnTo>
                  <a:pt x="2375" y="1645"/>
                </a:lnTo>
                <a:lnTo>
                  <a:pt x="2352" y="1701"/>
                </a:lnTo>
                <a:lnTo>
                  <a:pt x="2328" y="1755"/>
                </a:lnTo>
                <a:lnTo>
                  <a:pt x="2301" y="1808"/>
                </a:lnTo>
                <a:lnTo>
                  <a:pt x="2272" y="1859"/>
                </a:lnTo>
                <a:lnTo>
                  <a:pt x="2239" y="1908"/>
                </a:lnTo>
                <a:lnTo>
                  <a:pt x="2206" y="1957"/>
                </a:lnTo>
                <a:lnTo>
                  <a:pt x="2170" y="2003"/>
                </a:lnTo>
                <a:lnTo>
                  <a:pt x="2130" y="2048"/>
                </a:lnTo>
                <a:lnTo>
                  <a:pt x="2090" y="2090"/>
                </a:lnTo>
                <a:lnTo>
                  <a:pt x="2048" y="2130"/>
                </a:lnTo>
                <a:lnTo>
                  <a:pt x="2003" y="2169"/>
                </a:lnTo>
                <a:lnTo>
                  <a:pt x="1957" y="2205"/>
                </a:lnTo>
                <a:lnTo>
                  <a:pt x="1909" y="2239"/>
                </a:lnTo>
                <a:lnTo>
                  <a:pt x="1859" y="2272"/>
                </a:lnTo>
                <a:lnTo>
                  <a:pt x="1808" y="2301"/>
                </a:lnTo>
                <a:lnTo>
                  <a:pt x="1755" y="2328"/>
                </a:lnTo>
                <a:lnTo>
                  <a:pt x="1701" y="2352"/>
                </a:lnTo>
                <a:lnTo>
                  <a:pt x="1645" y="2375"/>
                </a:lnTo>
                <a:lnTo>
                  <a:pt x="1589" y="2394"/>
                </a:lnTo>
                <a:lnTo>
                  <a:pt x="1530" y="2410"/>
                </a:lnTo>
                <a:lnTo>
                  <a:pt x="1471" y="2424"/>
                </a:lnTo>
                <a:lnTo>
                  <a:pt x="1411" y="2435"/>
                </a:lnTo>
                <a:lnTo>
                  <a:pt x="1350" y="2442"/>
                </a:lnTo>
                <a:lnTo>
                  <a:pt x="1287" y="2447"/>
                </a:lnTo>
                <a:lnTo>
                  <a:pt x="1225" y="2449"/>
                </a:lnTo>
                <a:lnTo>
                  <a:pt x="1161" y="2447"/>
                </a:lnTo>
                <a:lnTo>
                  <a:pt x="1100" y="2442"/>
                </a:lnTo>
                <a:lnTo>
                  <a:pt x="1038" y="2435"/>
                </a:lnTo>
                <a:lnTo>
                  <a:pt x="977" y="2424"/>
                </a:lnTo>
                <a:lnTo>
                  <a:pt x="918" y="2410"/>
                </a:lnTo>
                <a:lnTo>
                  <a:pt x="860" y="2394"/>
                </a:lnTo>
                <a:lnTo>
                  <a:pt x="804" y="2375"/>
                </a:lnTo>
                <a:lnTo>
                  <a:pt x="747" y="2352"/>
                </a:lnTo>
                <a:lnTo>
                  <a:pt x="694" y="2328"/>
                </a:lnTo>
                <a:lnTo>
                  <a:pt x="641" y="2301"/>
                </a:lnTo>
                <a:lnTo>
                  <a:pt x="589" y="2272"/>
                </a:lnTo>
                <a:lnTo>
                  <a:pt x="540" y="2239"/>
                </a:lnTo>
                <a:lnTo>
                  <a:pt x="492" y="2205"/>
                </a:lnTo>
                <a:lnTo>
                  <a:pt x="446" y="2169"/>
                </a:lnTo>
                <a:lnTo>
                  <a:pt x="401" y="2130"/>
                </a:lnTo>
                <a:lnTo>
                  <a:pt x="359" y="2090"/>
                </a:lnTo>
                <a:lnTo>
                  <a:pt x="318" y="2048"/>
                </a:lnTo>
                <a:lnTo>
                  <a:pt x="279" y="2003"/>
                </a:lnTo>
                <a:lnTo>
                  <a:pt x="243" y="1957"/>
                </a:lnTo>
                <a:lnTo>
                  <a:pt x="209" y="1908"/>
                </a:lnTo>
                <a:lnTo>
                  <a:pt x="178" y="1859"/>
                </a:lnTo>
                <a:lnTo>
                  <a:pt x="148" y="1808"/>
                </a:lnTo>
                <a:lnTo>
                  <a:pt x="121" y="1755"/>
                </a:lnTo>
                <a:lnTo>
                  <a:pt x="96" y="1701"/>
                </a:lnTo>
                <a:lnTo>
                  <a:pt x="75" y="1645"/>
                </a:lnTo>
                <a:lnTo>
                  <a:pt x="55" y="1589"/>
                </a:lnTo>
                <a:lnTo>
                  <a:pt x="38" y="1530"/>
                </a:lnTo>
                <a:lnTo>
                  <a:pt x="25" y="1471"/>
                </a:lnTo>
                <a:lnTo>
                  <a:pt x="14" y="1411"/>
                </a:lnTo>
                <a:lnTo>
                  <a:pt x="6" y="1350"/>
                </a:lnTo>
                <a:lnTo>
                  <a:pt x="2" y="1287"/>
                </a:lnTo>
                <a:lnTo>
                  <a:pt x="0" y="1225"/>
                </a:lnTo>
                <a:lnTo>
                  <a:pt x="2" y="1161"/>
                </a:lnTo>
                <a:lnTo>
                  <a:pt x="6" y="1100"/>
                </a:lnTo>
                <a:lnTo>
                  <a:pt x="14" y="1038"/>
                </a:lnTo>
                <a:lnTo>
                  <a:pt x="25" y="977"/>
                </a:lnTo>
                <a:lnTo>
                  <a:pt x="38" y="919"/>
                </a:lnTo>
                <a:lnTo>
                  <a:pt x="55" y="860"/>
                </a:lnTo>
                <a:lnTo>
                  <a:pt x="75" y="804"/>
                </a:lnTo>
                <a:lnTo>
                  <a:pt x="96" y="747"/>
                </a:lnTo>
                <a:lnTo>
                  <a:pt x="121" y="694"/>
                </a:lnTo>
                <a:lnTo>
                  <a:pt x="148" y="641"/>
                </a:lnTo>
                <a:lnTo>
                  <a:pt x="178" y="589"/>
                </a:lnTo>
                <a:lnTo>
                  <a:pt x="209" y="540"/>
                </a:lnTo>
                <a:lnTo>
                  <a:pt x="243" y="492"/>
                </a:lnTo>
                <a:lnTo>
                  <a:pt x="279" y="446"/>
                </a:lnTo>
                <a:lnTo>
                  <a:pt x="318" y="401"/>
                </a:lnTo>
                <a:lnTo>
                  <a:pt x="359" y="359"/>
                </a:lnTo>
                <a:lnTo>
                  <a:pt x="401" y="318"/>
                </a:lnTo>
                <a:lnTo>
                  <a:pt x="446" y="279"/>
                </a:lnTo>
                <a:lnTo>
                  <a:pt x="492" y="243"/>
                </a:lnTo>
                <a:lnTo>
                  <a:pt x="540" y="209"/>
                </a:lnTo>
                <a:lnTo>
                  <a:pt x="589" y="178"/>
                </a:lnTo>
                <a:lnTo>
                  <a:pt x="641" y="148"/>
                </a:lnTo>
                <a:lnTo>
                  <a:pt x="694" y="121"/>
                </a:lnTo>
                <a:lnTo>
                  <a:pt x="747" y="96"/>
                </a:lnTo>
                <a:lnTo>
                  <a:pt x="804" y="75"/>
                </a:lnTo>
                <a:lnTo>
                  <a:pt x="860" y="55"/>
                </a:lnTo>
                <a:lnTo>
                  <a:pt x="918" y="38"/>
                </a:lnTo>
                <a:lnTo>
                  <a:pt x="977" y="25"/>
                </a:lnTo>
                <a:lnTo>
                  <a:pt x="1038" y="14"/>
                </a:lnTo>
                <a:lnTo>
                  <a:pt x="1100" y="6"/>
                </a:lnTo>
                <a:lnTo>
                  <a:pt x="1161" y="2"/>
                </a:lnTo>
                <a:lnTo>
                  <a:pt x="1225" y="0"/>
                </a:lnTo>
                <a:close/>
                <a:moveTo>
                  <a:pt x="1253" y="736"/>
                </a:moveTo>
                <a:lnTo>
                  <a:pt x="1636" y="1161"/>
                </a:lnTo>
                <a:lnTo>
                  <a:pt x="1640" y="1166"/>
                </a:lnTo>
                <a:lnTo>
                  <a:pt x="1643" y="1170"/>
                </a:lnTo>
                <a:lnTo>
                  <a:pt x="1645" y="1175"/>
                </a:lnTo>
                <a:lnTo>
                  <a:pt x="1647" y="1181"/>
                </a:lnTo>
                <a:lnTo>
                  <a:pt x="1648" y="1186"/>
                </a:lnTo>
                <a:lnTo>
                  <a:pt x="1649" y="1191"/>
                </a:lnTo>
                <a:lnTo>
                  <a:pt x="1649" y="1196"/>
                </a:lnTo>
                <a:lnTo>
                  <a:pt x="1648" y="1201"/>
                </a:lnTo>
                <a:lnTo>
                  <a:pt x="1646" y="1206"/>
                </a:lnTo>
                <a:lnTo>
                  <a:pt x="1644" y="1210"/>
                </a:lnTo>
                <a:lnTo>
                  <a:pt x="1642" y="1214"/>
                </a:lnTo>
                <a:lnTo>
                  <a:pt x="1639" y="1218"/>
                </a:lnTo>
                <a:lnTo>
                  <a:pt x="1635" y="1221"/>
                </a:lnTo>
                <a:lnTo>
                  <a:pt x="1631" y="1223"/>
                </a:lnTo>
                <a:lnTo>
                  <a:pt x="1626" y="1225"/>
                </a:lnTo>
                <a:lnTo>
                  <a:pt x="1621" y="1225"/>
                </a:lnTo>
                <a:lnTo>
                  <a:pt x="1528" y="1225"/>
                </a:lnTo>
                <a:lnTo>
                  <a:pt x="1528" y="1683"/>
                </a:lnTo>
                <a:lnTo>
                  <a:pt x="1527" y="1692"/>
                </a:lnTo>
                <a:lnTo>
                  <a:pt x="1525" y="1699"/>
                </a:lnTo>
                <a:lnTo>
                  <a:pt x="1521" y="1707"/>
                </a:lnTo>
                <a:lnTo>
                  <a:pt x="1516" y="1713"/>
                </a:lnTo>
                <a:lnTo>
                  <a:pt x="1509" y="1718"/>
                </a:lnTo>
                <a:lnTo>
                  <a:pt x="1502" y="1722"/>
                </a:lnTo>
                <a:lnTo>
                  <a:pt x="1495" y="1725"/>
                </a:lnTo>
                <a:lnTo>
                  <a:pt x="1486" y="1725"/>
                </a:lnTo>
                <a:lnTo>
                  <a:pt x="1355" y="1725"/>
                </a:lnTo>
                <a:lnTo>
                  <a:pt x="1355" y="1459"/>
                </a:lnTo>
                <a:lnTo>
                  <a:pt x="1355" y="1454"/>
                </a:lnTo>
                <a:lnTo>
                  <a:pt x="1353" y="1449"/>
                </a:lnTo>
                <a:lnTo>
                  <a:pt x="1351" y="1443"/>
                </a:lnTo>
                <a:lnTo>
                  <a:pt x="1348" y="1439"/>
                </a:lnTo>
                <a:lnTo>
                  <a:pt x="1344" y="1436"/>
                </a:lnTo>
                <a:lnTo>
                  <a:pt x="1339" y="1434"/>
                </a:lnTo>
                <a:lnTo>
                  <a:pt x="1334" y="1432"/>
                </a:lnTo>
                <a:lnTo>
                  <a:pt x="1329" y="1432"/>
                </a:lnTo>
                <a:lnTo>
                  <a:pt x="1121" y="1432"/>
                </a:lnTo>
                <a:lnTo>
                  <a:pt x="1115" y="1432"/>
                </a:lnTo>
                <a:lnTo>
                  <a:pt x="1110" y="1434"/>
                </a:lnTo>
                <a:lnTo>
                  <a:pt x="1106" y="1436"/>
                </a:lnTo>
                <a:lnTo>
                  <a:pt x="1102" y="1439"/>
                </a:lnTo>
                <a:lnTo>
                  <a:pt x="1099" y="1443"/>
                </a:lnTo>
                <a:lnTo>
                  <a:pt x="1096" y="1449"/>
                </a:lnTo>
                <a:lnTo>
                  <a:pt x="1094" y="1454"/>
                </a:lnTo>
                <a:lnTo>
                  <a:pt x="1093" y="1459"/>
                </a:lnTo>
                <a:lnTo>
                  <a:pt x="1093" y="1725"/>
                </a:lnTo>
                <a:lnTo>
                  <a:pt x="962" y="1725"/>
                </a:lnTo>
                <a:lnTo>
                  <a:pt x="954" y="1724"/>
                </a:lnTo>
                <a:lnTo>
                  <a:pt x="946" y="1722"/>
                </a:lnTo>
                <a:lnTo>
                  <a:pt x="939" y="1718"/>
                </a:lnTo>
                <a:lnTo>
                  <a:pt x="933" y="1713"/>
                </a:lnTo>
                <a:lnTo>
                  <a:pt x="928" y="1707"/>
                </a:lnTo>
                <a:lnTo>
                  <a:pt x="924" y="1699"/>
                </a:lnTo>
                <a:lnTo>
                  <a:pt x="922" y="1692"/>
                </a:lnTo>
                <a:lnTo>
                  <a:pt x="921" y="1683"/>
                </a:lnTo>
                <a:lnTo>
                  <a:pt x="921" y="1225"/>
                </a:lnTo>
                <a:lnTo>
                  <a:pt x="833" y="1225"/>
                </a:lnTo>
                <a:lnTo>
                  <a:pt x="827" y="1225"/>
                </a:lnTo>
                <a:lnTo>
                  <a:pt x="821" y="1223"/>
                </a:lnTo>
                <a:lnTo>
                  <a:pt x="816" y="1221"/>
                </a:lnTo>
                <a:lnTo>
                  <a:pt x="812" y="1219"/>
                </a:lnTo>
                <a:lnTo>
                  <a:pt x="808" y="1214"/>
                </a:lnTo>
                <a:lnTo>
                  <a:pt x="805" y="1211"/>
                </a:lnTo>
                <a:lnTo>
                  <a:pt x="803" y="1206"/>
                </a:lnTo>
                <a:lnTo>
                  <a:pt x="801" y="1202"/>
                </a:lnTo>
                <a:lnTo>
                  <a:pt x="800" y="1197"/>
                </a:lnTo>
                <a:lnTo>
                  <a:pt x="800" y="1192"/>
                </a:lnTo>
                <a:lnTo>
                  <a:pt x="801" y="1187"/>
                </a:lnTo>
                <a:lnTo>
                  <a:pt x="802" y="1181"/>
                </a:lnTo>
                <a:lnTo>
                  <a:pt x="804" y="1176"/>
                </a:lnTo>
                <a:lnTo>
                  <a:pt x="806" y="1171"/>
                </a:lnTo>
                <a:lnTo>
                  <a:pt x="810" y="1166"/>
                </a:lnTo>
                <a:lnTo>
                  <a:pt x="814" y="1161"/>
                </a:lnTo>
                <a:lnTo>
                  <a:pt x="1196" y="736"/>
                </a:lnTo>
                <a:lnTo>
                  <a:pt x="1202" y="731"/>
                </a:lnTo>
                <a:lnTo>
                  <a:pt x="1209" y="726"/>
                </a:lnTo>
                <a:lnTo>
                  <a:pt x="1217" y="724"/>
                </a:lnTo>
                <a:lnTo>
                  <a:pt x="1225" y="723"/>
                </a:lnTo>
                <a:lnTo>
                  <a:pt x="1233" y="724"/>
                </a:lnTo>
                <a:lnTo>
                  <a:pt x="1240" y="726"/>
                </a:lnTo>
                <a:lnTo>
                  <a:pt x="1247" y="731"/>
                </a:lnTo>
                <a:lnTo>
                  <a:pt x="1253" y="736"/>
                </a:lnTo>
                <a:close/>
                <a:moveTo>
                  <a:pt x="1225" y="387"/>
                </a:moveTo>
                <a:lnTo>
                  <a:pt x="1268" y="388"/>
                </a:lnTo>
                <a:lnTo>
                  <a:pt x="1310" y="391"/>
                </a:lnTo>
                <a:lnTo>
                  <a:pt x="1352" y="396"/>
                </a:lnTo>
                <a:lnTo>
                  <a:pt x="1393" y="403"/>
                </a:lnTo>
                <a:lnTo>
                  <a:pt x="1433" y="414"/>
                </a:lnTo>
                <a:lnTo>
                  <a:pt x="1474" y="425"/>
                </a:lnTo>
                <a:lnTo>
                  <a:pt x="1512" y="438"/>
                </a:lnTo>
                <a:lnTo>
                  <a:pt x="1550" y="453"/>
                </a:lnTo>
                <a:lnTo>
                  <a:pt x="1588" y="469"/>
                </a:lnTo>
                <a:lnTo>
                  <a:pt x="1624" y="488"/>
                </a:lnTo>
                <a:lnTo>
                  <a:pt x="1658" y="508"/>
                </a:lnTo>
                <a:lnTo>
                  <a:pt x="1693" y="530"/>
                </a:lnTo>
                <a:lnTo>
                  <a:pt x="1726" y="554"/>
                </a:lnTo>
                <a:lnTo>
                  <a:pt x="1757" y="578"/>
                </a:lnTo>
                <a:lnTo>
                  <a:pt x="1788" y="604"/>
                </a:lnTo>
                <a:lnTo>
                  <a:pt x="1817" y="632"/>
                </a:lnTo>
                <a:lnTo>
                  <a:pt x="1844" y="662"/>
                </a:lnTo>
                <a:lnTo>
                  <a:pt x="1871" y="692"/>
                </a:lnTo>
                <a:lnTo>
                  <a:pt x="1895" y="723"/>
                </a:lnTo>
                <a:lnTo>
                  <a:pt x="1919" y="757"/>
                </a:lnTo>
                <a:lnTo>
                  <a:pt x="1941" y="790"/>
                </a:lnTo>
                <a:lnTo>
                  <a:pt x="1961" y="825"/>
                </a:lnTo>
                <a:lnTo>
                  <a:pt x="1979" y="861"/>
                </a:lnTo>
                <a:lnTo>
                  <a:pt x="1996" y="899"/>
                </a:lnTo>
                <a:lnTo>
                  <a:pt x="2011" y="936"/>
                </a:lnTo>
                <a:lnTo>
                  <a:pt x="2025" y="975"/>
                </a:lnTo>
                <a:lnTo>
                  <a:pt x="2036" y="1015"/>
                </a:lnTo>
                <a:lnTo>
                  <a:pt x="2045" y="1056"/>
                </a:lnTo>
                <a:lnTo>
                  <a:pt x="2053" y="1096"/>
                </a:lnTo>
                <a:lnTo>
                  <a:pt x="2058" y="1139"/>
                </a:lnTo>
                <a:lnTo>
                  <a:pt x="2061" y="1181"/>
                </a:lnTo>
                <a:lnTo>
                  <a:pt x="2062" y="1225"/>
                </a:lnTo>
                <a:lnTo>
                  <a:pt x="2061" y="1268"/>
                </a:lnTo>
                <a:lnTo>
                  <a:pt x="2058" y="1310"/>
                </a:lnTo>
                <a:lnTo>
                  <a:pt x="2053" y="1352"/>
                </a:lnTo>
                <a:lnTo>
                  <a:pt x="2045" y="1393"/>
                </a:lnTo>
                <a:lnTo>
                  <a:pt x="2036" y="1433"/>
                </a:lnTo>
                <a:lnTo>
                  <a:pt x="2025" y="1474"/>
                </a:lnTo>
                <a:lnTo>
                  <a:pt x="2011" y="1512"/>
                </a:lnTo>
                <a:lnTo>
                  <a:pt x="1996" y="1550"/>
                </a:lnTo>
                <a:lnTo>
                  <a:pt x="1979" y="1588"/>
                </a:lnTo>
                <a:lnTo>
                  <a:pt x="1961" y="1623"/>
                </a:lnTo>
                <a:lnTo>
                  <a:pt x="1941" y="1658"/>
                </a:lnTo>
                <a:lnTo>
                  <a:pt x="1919" y="1693"/>
                </a:lnTo>
                <a:lnTo>
                  <a:pt x="1895" y="1725"/>
                </a:lnTo>
                <a:lnTo>
                  <a:pt x="1871" y="1757"/>
                </a:lnTo>
                <a:lnTo>
                  <a:pt x="1844" y="1787"/>
                </a:lnTo>
                <a:lnTo>
                  <a:pt x="1817" y="1817"/>
                </a:lnTo>
                <a:lnTo>
                  <a:pt x="1788" y="1844"/>
                </a:lnTo>
                <a:lnTo>
                  <a:pt x="1757" y="1870"/>
                </a:lnTo>
                <a:lnTo>
                  <a:pt x="1726" y="1895"/>
                </a:lnTo>
                <a:lnTo>
                  <a:pt x="1693" y="1919"/>
                </a:lnTo>
                <a:lnTo>
                  <a:pt x="1658" y="1941"/>
                </a:lnTo>
                <a:lnTo>
                  <a:pt x="1624" y="1961"/>
                </a:lnTo>
                <a:lnTo>
                  <a:pt x="1588" y="1979"/>
                </a:lnTo>
                <a:lnTo>
                  <a:pt x="1550" y="1996"/>
                </a:lnTo>
                <a:lnTo>
                  <a:pt x="1512" y="2011"/>
                </a:lnTo>
                <a:lnTo>
                  <a:pt x="1474" y="2024"/>
                </a:lnTo>
                <a:lnTo>
                  <a:pt x="1433" y="2036"/>
                </a:lnTo>
                <a:lnTo>
                  <a:pt x="1393" y="2045"/>
                </a:lnTo>
                <a:lnTo>
                  <a:pt x="1352" y="2053"/>
                </a:lnTo>
                <a:lnTo>
                  <a:pt x="1310" y="2058"/>
                </a:lnTo>
                <a:lnTo>
                  <a:pt x="1268" y="2061"/>
                </a:lnTo>
                <a:lnTo>
                  <a:pt x="1225" y="2062"/>
                </a:lnTo>
                <a:lnTo>
                  <a:pt x="1181" y="2061"/>
                </a:lnTo>
                <a:lnTo>
                  <a:pt x="1139" y="2058"/>
                </a:lnTo>
                <a:lnTo>
                  <a:pt x="1097" y="2053"/>
                </a:lnTo>
                <a:lnTo>
                  <a:pt x="1056" y="2045"/>
                </a:lnTo>
                <a:lnTo>
                  <a:pt x="1015" y="2036"/>
                </a:lnTo>
                <a:lnTo>
                  <a:pt x="975" y="2024"/>
                </a:lnTo>
                <a:lnTo>
                  <a:pt x="936" y="2011"/>
                </a:lnTo>
                <a:lnTo>
                  <a:pt x="899" y="1996"/>
                </a:lnTo>
                <a:lnTo>
                  <a:pt x="861" y="1979"/>
                </a:lnTo>
                <a:lnTo>
                  <a:pt x="825" y="1961"/>
                </a:lnTo>
                <a:lnTo>
                  <a:pt x="790" y="1941"/>
                </a:lnTo>
                <a:lnTo>
                  <a:pt x="757" y="1919"/>
                </a:lnTo>
                <a:lnTo>
                  <a:pt x="723" y="1895"/>
                </a:lnTo>
                <a:lnTo>
                  <a:pt x="692" y="1870"/>
                </a:lnTo>
                <a:lnTo>
                  <a:pt x="662" y="1844"/>
                </a:lnTo>
                <a:lnTo>
                  <a:pt x="632" y="1817"/>
                </a:lnTo>
                <a:lnTo>
                  <a:pt x="604" y="1787"/>
                </a:lnTo>
                <a:lnTo>
                  <a:pt x="578" y="1757"/>
                </a:lnTo>
                <a:lnTo>
                  <a:pt x="554" y="1725"/>
                </a:lnTo>
                <a:lnTo>
                  <a:pt x="530" y="1693"/>
                </a:lnTo>
                <a:lnTo>
                  <a:pt x="508" y="1658"/>
                </a:lnTo>
                <a:lnTo>
                  <a:pt x="488" y="1623"/>
                </a:lnTo>
                <a:lnTo>
                  <a:pt x="469" y="1588"/>
                </a:lnTo>
                <a:lnTo>
                  <a:pt x="453" y="1550"/>
                </a:lnTo>
                <a:lnTo>
                  <a:pt x="438" y="1512"/>
                </a:lnTo>
                <a:lnTo>
                  <a:pt x="425" y="1474"/>
                </a:lnTo>
                <a:lnTo>
                  <a:pt x="414" y="1433"/>
                </a:lnTo>
                <a:lnTo>
                  <a:pt x="404" y="1393"/>
                </a:lnTo>
                <a:lnTo>
                  <a:pt x="396" y="1352"/>
                </a:lnTo>
                <a:lnTo>
                  <a:pt x="391" y="1310"/>
                </a:lnTo>
                <a:lnTo>
                  <a:pt x="388" y="1268"/>
                </a:lnTo>
                <a:lnTo>
                  <a:pt x="387" y="1225"/>
                </a:lnTo>
                <a:lnTo>
                  <a:pt x="388" y="1181"/>
                </a:lnTo>
                <a:lnTo>
                  <a:pt x="391" y="1139"/>
                </a:lnTo>
                <a:lnTo>
                  <a:pt x="396" y="1096"/>
                </a:lnTo>
                <a:lnTo>
                  <a:pt x="404" y="1056"/>
                </a:lnTo>
                <a:lnTo>
                  <a:pt x="414" y="1015"/>
                </a:lnTo>
                <a:lnTo>
                  <a:pt x="425" y="975"/>
                </a:lnTo>
                <a:lnTo>
                  <a:pt x="438" y="936"/>
                </a:lnTo>
                <a:lnTo>
                  <a:pt x="453" y="899"/>
                </a:lnTo>
                <a:lnTo>
                  <a:pt x="469" y="861"/>
                </a:lnTo>
                <a:lnTo>
                  <a:pt x="488" y="825"/>
                </a:lnTo>
                <a:lnTo>
                  <a:pt x="508" y="790"/>
                </a:lnTo>
                <a:lnTo>
                  <a:pt x="530" y="757"/>
                </a:lnTo>
                <a:lnTo>
                  <a:pt x="554" y="723"/>
                </a:lnTo>
                <a:lnTo>
                  <a:pt x="578" y="692"/>
                </a:lnTo>
                <a:lnTo>
                  <a:pt x="604" y="662"/>
                </a:lnTo>
                <a:lnTo>
                  <a:pt x="632" y="632"/>
                </a:lnTo>
                <a:lnTo>
                  <a:pt x="662" y="604"/>
                </a:lnTo>
                <a:lnTo>
                  <a:pt x="692" y="578"/>
                </a:lnTo>
                <a:lnTo>
                  <a:pt x="723" y="554"/>
                </a:lnTo>
                <a:lnTo>
                  <a:pt x="757" y="530"/>
                </a:lnTo>
                <a:lnTo>
                  <a:pt x="790" y="508"/>
                </a:lnTo>
                <a:lnTo>
                  <a:pt x="825" y="488"/>
                </a:lnTo>
                <a:lnTo>
                  <a:pt x="861" y="469"/>
                </a:lnTo>
                <a:lnTo>
                  <a:pt x="899" y="453"/>
                </a:lnTo>
                <a:lnTo>
                  <a:pt x="936" y="438"/>
                </a:lnTo>
                <a:lnTo>
                  <a:pt x="975" y="425"/>
                </a:lnTo>
                <a:lnTo>
                  <a:pt x="1015" y="414"/>
                </a:lnTo>
                <a:lnTo>
                  <a:pt x="1056" y="403"/>
                </a:lnTo>
                <a:lnTo>
                  <a:pt x="1097" y="396"/>
                </a:lnTo>
                <a:lnTo>
                  <a:pt x="1139" y="391"/>
                </a:lnTo>
                <a:lnTo>
                  <a:pt x="1181" y="388"/>
                </a:lnTo>
                <a:lnTo>
                  <a:pt x="1225" y="387"/>
                </a:lnTo>
                <a:close/>
              </a:path>
            </a:pathLst>
          </a:custGeom>
          <a:solidFill>
            <a:schemeClr val="bg1"/>
          </a:solidFill>
          <a:ln>
            <a:noFill/>
          </a:ln>
        </p:spPr>
        <p:txBody>
          <a:bodyPr vert="horz" wrap="square" lIns="91440" tIns="45720" rIns="91440" bIns="45720" numCol="1" anchor="t" anchorCtr="0" compatLnSpc="1"/>
          <a:lstStyle/>
          <a:p>
            <a:endParaRPr lang="zh-CN" altLang="en-US">
              <a:solidFill>
                <a:schemeClr val="accent1"/>
              </a:solidFill>
              <a:latin typeface="微软雅黑" panose="020B0503020204020204" charset="-122"/>
              <a:ea typeface="微软雅黑" panose="020B0503020204020204" charset="-122"/>
            </a:endParaRPr>
          </a:p>
        </p:txBody>
      </p:sp>
      <p:sp>
        <p:nvSpPr>
          <p:cNvPr id="9" name="Freeform 9"/>
          <p:cNvSpPr>
            <a:spLocks noChangeAspect="1" noEditPoints="1"/>
          </p:cNvSpPr>
          <p:nvPr/>
        </p:nvSpPr>
        <p:spPr bwMode="auto">
          <a:xfrm>
            <a:off x="5603352" y="2609588"/>
            <a:ext cx="648000" cy="648000"/>
          </a:xfrm>
          <a:custGeom>
            <a:avLst/>
            <a:gdLst>
              <a:gd name="T0" fmla="*/ 1701 w 2449"/>
              <a:gd name="T1" fmla="*/ 97 h 2449"/>
              <a:gd name="T2" fmla="*/ 2130 w 2449"/>
              <a:gd name="T3" fmla="*/ 401 h 2449"/>
              <a:gd name="T4" fmla="*/ 2394 w 2449"/>
              <a:gd name="T5" fmla="*/ 860 h 2449"/>
              <a:gd name="T6" fmla="*/ 2435 w 2449"/>
              <a:gd name="T7" fmla="*/ 1411 h 2449"/>
              <a:gd name="T8" fmla="*/ 2239 w 2449"/>
              <a:gd name="T9" fmla="*/ 1909 h 2449"/>
              <a:gd name="T10" fmla="*/ 1859 w 2449"/>
              <a:gd name="T11" fmla="*/ 2271 h 2449"/>
              <a:gd name="T12" fmla="*/ 1349 w 2449"/>
              <a:gd name="T13" fmla="*/ 2443 h 2449"/>
              <a:gd name="T14" fmla="*/ 803 w 2449"/>
              <a:gd name="T15" fmla="*/ 2374 h 2449"/>
              <a:gd name="T16" fmla="*/ 359 w 2449"/>
              <a:gd name="T17" fmla="*/ 2090 h 2449"/>
              <a:gd name="T18" fmla="*/ 74 w 2449"/>
              <a:gd name="T19" fmla="*/ 1645 h 2449"/>
              <a:gd name="T20" fmla="*/ 6 w 2449"/>
              <a:gd name="T21" fmla="*/ 1099 h 2449"/>
              <a:gd name="T22" fmla="*/ 177 w 2449"/>
              <a:gd name="T23" fmla="*/ 590 h 2449"/>
              <a:gd name="T24" fmla="*/ 539 w 2449"/>
              <a:gd name="T25" fmla="*/ 210 h 2449"/>
              <a:gd name="T26" fmla="*/ 1038 w 2449"/>
              <a:gd name="T27" fmla="*/ 14 h 2449"/>
              <a:gd name="T28" fmla="*/ 1665 w 2449"/>
              <a:gd name="T29" fmla="*/ 1699 h 2449"/>
              <a:gd name="T30" fmla="*/ 1577 w 2449"/>
              <a:gd name="T31" fmla="*/ 1760 h 2449"/>
              <a:gd name="T32" fmla="*/ 1233 w 2449"/>
              <a:gd name="T33" fmla="*/ 1407 h 2449"/>
              <a:gd name="T34" fmla="*/ 1056 w 2449"/>
              <a:gd name="T35" fmla="*/ 1405 h 2449"/>
              <a:gd name="T36" fmla="*/ 916 w 2449"/>
              <a:gd name="T37" fmla="*/ 1333 h 2449"/>
              <a:gd name="T38" fmla="*/ 819 w 2449"/>
              <a:gd name="T39" fmla="*/ 1210 h 2449"/>
              <a:gd name="T40" fmla="*/ 783 w 2449"/>
              <a:gd name="T41" fmla="*/ 1053 h 2449"/>
              <a:gd name="T42" fmla="*/ 819 w 2449"/>
              <a:gd name="T43" fmla="*/ 896 h 2449"/>
              <a:gd name="T44" fmla="*/ 916 w 2449"/>
              <a:gd name="T45" fmla="*/ 773 h 2449"/>
              <a:gd name="T46" fmla="*/ 1056 w 2449"/>
              <a:gd name="T47" fmla="*/ 701 h 2449"/>
              <a:gd name="T48" fmla="*/ 1220 w 2449"/>
              <a:gd name="T49" fmla="*/ 696 h 2449"/>
              <a:gd name="T50" fmla="*/ 1365 w 2449"/>
              <a:gd name="T51" fmla="*/ 761 h 2449"/>
              <a:gd name="T52" fmla="*/ 1466 w 2449"/>
              <a:gd name="T53" fmla="*/ 879 h 2449"/>
              <a:gd name="T54" fmla="*/ 1510 w 2449"/>
              <a:gd name="T55" fmla="*/ 1034 h 2449"/>
              <a:gd name="T56" fmla="*/ 1480 w 2449"/>
              <a:gd name="T57" fmla="*/ 1200 h 2449"/>
              <a:gd name="T58" fmla="*/ 1147 w 2449"/>
              <a:gd name="T59" fmla="*/ 793 h 2449"/>
              <a:gd name="T60" fmla="*/ 1260 w 2449"/>
              <a:gd name="T61" fmla="*/ 818 h 2449"/>
              <a:gd name="T62" fmla="*/ 1347 w 2449"/>
              <a:gd name="T63" fmla="*/ 888 h 2449"/>
              <a:gd name="T64" fmla="*/ 1399 w 2449"/>
              <a:gd name="T65" fmla="*/ 988 h 2449"/>
              <a:gd name="T66" fmla="*/ 1402 w 2449"/>
              <a:gd name="T67" fmla="*/ 1105 h 2449"/>
              <a:gd name="T68" fmla="*/ 1356 w 2449"/>
              <a:gd name="T69" fmla="*/ 1208 h 2449"/>
              <a:gd name="T70" fmla="*/ 1271 w 2449"/>
              <a:gd name="T71" fmla="*/ 1282 h 2449"/>
              <a:gd name="T72" fmla="*/ 1160 w 2449"/>
              <a:gd name="T73" fmla="*/ 1313 h 2449"/>
              <a:gd name="T74" fmla="*/ 1046 w 2449"/>
              <a:gd name="T75" fmla="*/ 1293 h 2449"/>
              <a:gd name="T76" fmla="*/ 954 w 2449"/>
              <a:gd name="T77" fmla="*/ 1227 h 2449"/>
              <a:gd name="T78" fmla="*/ 899 w 2449"/>
              <a:gd name="T79" fmla="*/ 1131 h 2449"/>
              <a:gd name="T80" fmla="*/ 889 w 2449"/>
              <a:gd name="T81" fmla="*/ 1014 h 2449"/>
              <a:gd name="T82" fmla="*/ 931 w 2449"/>
              <a:gd name="T83" fmla="*/ 908 h 2449"/>
              <a:gd name="T84" fmla="*/ 1012 w 2449"/>
              <a:gd name="T85" fmla="*/ 830 h 2449"/>
              <a:gd name="T86" fmla="*/ 1120 w 2449"/>
              <a:gd name="T87" fmla="*/ 794 h 2449"/>
              <a:gd name="T88" fmla="*/ 1474 w 2449"/>
              <a:gd name="T89" fmla="*/ 425 h 2449"/>
              <a:gd name="T90" fmla="*/ 1787 w 2449"/>
              <a:gd name="T91" fmla="*/ 605 h 2449"/>
              <a:gd name="T92" fmla="*/ 1996 w 2449"/>
              <a:gd name="T93" fmla="*/ 899 h 2449"/>
              <a:gd name="T94" fmla="*/ 2061 w 2449"/>
              <a:gd name="T95" fmla="*/ 1268 h 2449"/>
              <a:gd name="T96" fmla="*/ 1961 w 2449"/>
              <a:gd name="T97" fmla="*/ 1624 h 2449"/>
              <a:gd name="T98" fmla="*/ 1726 w 2449"/>
              <a:gd name="T99" fmla="*/ 1895 h 2449"/>
              <a:gd name="T100" fmla="*/ 1393 w 2449"/>
              <a:gd name="T101" fmla="*/ 2046 h 2449"/>
              <a:gd name="T102" fmla="*/ 1015 w 2449"/>
              <a:gd name="T103" fmla="*/ 2035 h 2449"/>
              <a:gd name="T104" fmla="*/ 692 w 2449"/>
              <a:gd name="T105" fmla="*/ 1871 h 2449"/>
              <a:gd name="T106" fmla="*/ 469 w 2449"/>
              <a:gd name="T107" fmla="*/ 1588 h 2449"/>
              <a:gd name="T108" fmla="*/ 386 w 2449"/>
              <a:gd name="T109" fmla="*/ 1224 h 2449"/>
              <a:gd name="T110" fmla="*/ 469 w 2449"/>
              <a:gd name="T111" fmla="*/ 861 h 2449"/>
              <a:gd name="T112" fmla="*/ 692 w 2449"/>
              <a:gd name="T113" fmla="*/ 579 h 2449"/>
              <a:gd name="T114" fmla="*/ 1015 w 2449"/>
              <a:gd name="T115" fmla="*/ 413 h 2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449" h="2449">
                <a:moveTo>
                  <a:pt x="1224" y="0"/>
                </a:moveTo>
                <a:lnTo>
                  <a:pt x="1287" y="2"/>
                </a:lnTo>
                <a:lnTo>
                  <a:pt x="1349" y="7"/>
                </a:lnTo>
                <a:lnTo>
                  <a:pt x="1411" y="14"/>
                </a:lnTo>
                <a:lnTo>
                  <a:pt x="1471" y="25"/>
                </a:lnTo>
                <a:lnTo>
                  <a:pt x="1530" y="39"/>
                </a:lnTo>
                <a:lnTo>
                  <a:pt x="1589" y="55"/>
                </a:lnTo>
                <a:lnTo>
                  <a:pt x="1645" y="74"/>
                </a:lnTo>
                <a:lnTo>
                  <a:pt x="1701" y="97"/>
                </a:lnTo>
                <a:lnTo>
                  <a:pt x="1755" y="121"/>
                </a:lnTo>
                <a:lnTo>
                  <a:pt x="1807" y="148"/>
                </a:lnTo>
                <a:lnTo>
                  <a:pt x="1859" y="177"/>
                </a:lnTo>
                <a:lnTo>
                  <a:pt x="1908" y="210"/>
                </a:lnTo>
                <a:lnTo>
                  <a:pt x="1957" y="244"/>
                </a:lnTo>
                <a:lnTo>
                  <a:pt x="2003" y="280"/>
                </a:lnTo>
                <a:lnTo>
                  <a:pt x="2048" y="319"/>
                </a:lnTo>
                <a:lnTo>
                  <a:pt x="2090" y="359"/>
                </a:lnTo>
                <a:lnTo>
                  <a:pt x="2130" y="401"/>
                </a:lnTo>
                <a:lnTo>
                  <a:pt x="2169" y="446"/>
                </a:lnTo>
                <a:lnTo>
                  <a:pt x="2205" y="492"/>
                </a:lnTo>
                <a:lnTo>
                  <a:pt x="2239" y="541"/>
                </a:lnTo>
                <a:lnTo>
                  <a:pt x="2271" y="590"/>
                </a:lnTo>
                <a:lnTo>
                  <a:pt x="2301" y="641"/>
                </a:lnTo>
                <a:lnTo>
                  <a:pt x="2328" y="694"/>
                </a:lnTo>
                <a:lnTo>
                  <a:pt x="2352" y="748"/>
                </a:lnTo>
                <a:lnTo>
                  <a:pt x="2374" y="804"/>
                </a:lnTo>
                <a:lnTo>
                  <a:pt x="2394" y="860"/>
                </a:lnTo>
                <a:lnTo>
                  <a:pt x="2410" y="919"/>
                </a:lnTo>
                <a:lnTo>
                  <a:pt x="2424" y="978"/>
                </a:lnTo>
                <a:lnTo>
                  <a:pt x="2435" y="1038"/>
                </a:lnTo>
                <a:lnTo>
                  <a:pt x="2442" y="1099"/>
                </a:lnTo>
                <a:lnTo>
                  <a:pt x="2447" y="1162"/>
                </a:lnTo>
                <a:lnTo>
                  <a:pt x="2449" y="1224"/>
                </a:lnTo>
                <a:lnTo>
                  <a:pt x="2447" y="1288"/>
                </a:lnTo>
                <a:lnTo>
                  <a:pt x="2442" y="1349"/>
                </a:lnTo>
                <a:lnTo>
                  <a:pt x="2435" y="1411"/>
                </a:lnTo>
                <a:lnTo>
                  <a:pt x="2424" y="1472"/>
                </a:lnTo>
                <a:lnTo>
                  <a:pt x="2410" y="1530"/>
                </a:lnTo>
                <a:lnTo>
                  <a:pt x="2394" y="1589"/>
                </a:lnTo>
                <a:lnTo>
                  <a:pt x="2374" y="1645"/>
                </a:lnTo>
                <a:lnTo>
                  <a:pt x="2352" y="1701"/>
                </a:lnTo>
                <a:lnTo>
                  <a:pt x="2328" y="1755"/>
                </a:lnTo>
                <a:lnTo>
                  <a:pt x="2301" y="1807"/>
                </a:lnTo>
                <a:lnTo>
                  <a:pt x="2271" y="1859"/>
                </a:lnTo>
                <a:lnTo>
                  <a:pt x="2239" y="1909"/>
                </a:lnTo>
                <a:lnTo>
                  <a:pt x="2205" y="1957"/>
                </a:lnTo>
                <a:lnTo>
                  <a:pt x="2169" y="2003"/>
                </a:lnTo>
                <a:lnTo>
                  <a:pt x="2130" y="2048"/>
                </a:lnTo>
                <a:lnTo>
                  <a:pt x="2090" y="2090"/>
                </a:lnTo>
                <a:lnTo>
                  <a:pt x="2048" y="2130"/>
                </a:lnTo>
                <a:lnTo>
                  <a:pt x="2003" y="2170"/>
                </a:lnTo>
                <a:lnTo>
                  <a:pt x="1957" y="2206"/>
                </a:lnTo>
                <a:lnTo>
                  <a:pt x="1908" y="2240"/>
                </a:lnTo>
                <a:lnTo>
                  <a:pt x="1859" y="2271"/>
                </a:lnTo>
                <a:lnTo>
                  <a:pt x="1807" y="2301"/>
                </a:lnTo>
                <a:lnTo>
                  <a:pt x="1755" y="2328"/>
                </a:lnTo>
                <a:lnTo>
                  <a:pt x="1701" y="2353"/>
                </a:lnTo>
                <a:lnTo>
                  <a:pt x="1645" y="2374"/>
                </a:lnTo>
                <a:lnTo>
                  <a:pt x="1589" y="2394"/>
                </a:lnTo>
                <a:lnTo>
                  <a:pt x="1530" y="2411"/>
                </a:lnTo>
                <a:lnTo>
                  <a:pt x="1471" y="2424"/>
                </a:lnTo>
                <a:lnTo>
                  <a:pt x="1411" y="2435"/>
                </a:lnTo>
                <a:lnTo>
                  <a:pt x="1349" y="2443"/>
                </a:lnTo>
                <a:lnTo>
                  <a:pt x="1287" y="2447"/>
                </a:lnTo>
                <a:lnTo>
                  <a:pt x="1224" y="2449"/>
                </a:lnTo>
                <a:lnTo>
                  <a:pt x="1161" y="2447"/>
                </a:lnTo>
                <a:lnTo>
                  <a:pt x="1099" y="2443"/>
                </a:lnTo>
                <a:lnTo>
                  <a:pt x="1038" y="2435"/>
                </a:lnTo>
                <a:lnTo>
                  <a:pt x="977" y="2424"/>
                </a:lnTo>
                <a:lnTo>
                  <a:pt x="918" y="2411"/>
                </a:lnTo>
                <a:lnTo>
                  <a:pt x="860" y="2394"/>
                </a:lnTo>
                <a:lnTo>
                  <a:pt x="803" y="2374"/>
                </a:lnTo>
                <a:lnTo>
                  <a:pt x="747" y="2353"/>
                </a:lnTo>
                <a:lnTo>
                  <a:pt x="694" y="2328"/>
                </a:lnTo>
                <a:lnTo>
                  <a:pt x="640" y="2301"/>
                </a:lnTo>
                <a:lnTo>
                  <a:pt x="589" y="2271"/>
                </a:lnTo>
                <a:lnTo>
                  <a:pt x="539" y="2240"/>
                </a:lnTo>
                <a:lnTo>
                  <a:pt x="492" y="2206"/>
                </a:lnTo>
                <a:lnTo>
                  <a:pt x="446" y="2170"/>
                </a:lnTo>
                <a:lnTo>
                  <a:pt x="401" y="2130"/>
                </a:lnTo>
                <a:lnTo>
                  <a:pt x="359" y="2090"/>
                </a:lnTo>
                <a:lnTo>
                  <a:pt x="318" y="2048"/>
                </a:lnTo>
                <a:lnTo>
                  <a:pt x="279" y="2003"/>
                </a:lnTo>
                <a:lnTo>
                  <a:pt x="243" y="1957"/>
                </a:lnTo>
                <a:lnTo>
                  <a:pt x="209" y="1909"/>
                </a:lnTo>
                <a:lnTo>
                  <a:pt x="177" y="1859"/>
                </a:lnTo>
                <a:lnTo>
                  <a:pt x="147" y="1807"/>
                </a:lnTo>
                <a:lnTo>
                  <a:pt x="121" y="1755"/>
                </a:lnTo>
                <a:lnTo>
                  <a:pt x="96" y="1701"/>
                </a:lnTo>
                <a:lnTo>
                  <a:pt x="74" y="1645"/>
                </a:lnTo>
                <a:lnTo>
                  <a:pt x="55" y="1589"/>
                </a:lnTo>
                <a:lnTo>
                  <a:pt x="38" y="1530"/>
                </a:lnTo>
                <a:lnTo>
                  <a:pt x="25" y="1472"/>
                </a:lnTo>
                <a:lnTo>
                  <a:pt x="14" y="1411"/>
                </a:lnTo>
                <a:lnTo>
                  <a:pt x="6" y="1349"/>
                </a:lnTo>
                <a:lnTo>
                  <a:pt x="2" y="1288"/>
                </a:lnTo>
                <a:lnTo>
                  <a:pt x="0" y="1224"/>
                </a:lnTo>
                <a:lnTo>
                  <a:pt x="2" y="1162"/>
                </a:lnTo>
                <a:lnTo>
                  <a:pt x="6" y="1099"/>
                </a:lnTo>
                <a:lnTo>
                  <a:pt x="14" y="1038"/>
                </a:lnTo>
                <a:lnTo>
                  <a:pt x="25" y="978"/>
                </a:lnTo>
                <a:lnTo>
                  <a:pt x="38" y="919"/>
                </a:lnTo>
                <a:lnTo>
                  <a:pt x="55" y="860"/>
                </a:lnTo>
                <a:lnTo>
                  <a:pt x="74" y="804"/>
                </a:lnTo>
                <a:lnTo>
                  <a:pt x="96" y="748"/>
                </a:lnTo>
                <a:lnTo>
                  <a:pt x="121" y="694"/>
                </a:lnTo>
                <a:lnTo>
                  <a:pt x="147" y="641"/>
                </a:lnTo>
                <a:lnTo>
                  <a:pt x="177" y="590"/>
                </a:lnTo>
                <a:lnTo>
                  <a:pt x="209" y="541"/>
                </a:lnTo>
                <a:lnTo>
                  <a:pt x="243" y="492"/>
                </a:lnTo>
                <a:lnTo>
                  <a:pt x="279" y="446"/>
                </a:lnTo>
                <a:lnTo>
                  <a:pt x="318" y="401"/>
                </a:lnTo>
                <a:lnTo>
                  <a:pt x="359" y="359"/>
                </a:lnTo>
                <a:lnTo>
                  <a:pt x="401" y="319"/>
                </a:lnTo>
                <a:lnTo>
                  <a:pt x="446" y="280"/>
                </a:lnTo>
                <a:lnTo>
                  <a:pt x="492" y="244"/>
                </a:lnTo>
                <a:lnTo>
                  <a:pt x="539" y="210"/>
                </a:lnTo>
                <a:lnTo>
                  <a:pt x="589" y="177"/>
                </a:lnTo>
                <a:lnTo>
                  <a:pt x="640" y="148"/>
                </a:lnTo>
                <a:lnTo>
                  <a:pt x="694" y="121"/>
                </a:lnTo>
                <a:lnTo>
                  <a:pt x="747" y="97"/>
                </a:lnTo>
                <a:lnTo>
                  <a:pt x="803" y="74"/>
                </a:lnTo>
                <a:lnTo>
                  <a:pt x="860" y="55"/>
                </a:lnTo>
                <a:lnTo>
                  <a:pt x="918" y="39"/>
                </a:lnTo>
                <a:lnTo>
                  <a:pt x="977" y="25"/>
                </a:lnTo>
                <a:lnTo>
                  <a:pt x="1038" y="14"/>
                </a:lnTo>
                <a:lnTo>
                  <a:pt x="1099" y="7"/>
                </a:lnTo>
                <a:lnTo>
                  <a:pt x="1161" y="2"/>
                </a:lnTo>
                <a:lnTo>
                  <a:pt x="1224" y="0"/>
                </a:lnTo>
                <a:close/>
                <a:moveTo>
                  <a:pt x="1396" y="1318"/>
                </a:moveTo>
                <a:lnTo>
                  <a:pt x="1659" y="1672"/>
                </a:lnTo>
                <a:lnTo>
                  <a:pt x="1663" y="1678"/>
                </a:lnTo>
                <a:lnTo>
                  <a:pt x="1665" y="1685"/>
                </a:lnTo>
                <a:lnTo>
                  <a:pt x="1665" y="1691"/>
                </a:lnTo>
                <a:lnTo>
                  <a:pt x="1665" y="1699"/>
                </a:lnTo>
                <a:lnTo>
                  <a:pt x="1663" y="1705"/>
                </a:lnTo>
                <a:lnTo>
                  <a:pt x="1660" y="1711"/>
                </a:lnTo>
                <a:lnTo>
                  <a:pt x="1656" y="1716"/>
                </a:lnTo>
                <a:lnTo>
                  <a:pt x="1651" y="1721"/>
                </a:lnTo>
                <a:lnTo>
                  <a:pt x="1604" y="1754"/>
                </a:lnTo>
                <a:lnTo>
                  <a:pt x="1598" y="1757"/>
                </a:lnTo>
                <a:lnTo>
                  <a:pt x="1591" y="1759"/>
                </a:lnTo>
                <a:lnTo>
                  <a:pt x="1585" y="1760"/>
                </a:lnTo>
                <a:lnTo>
                  <a:pt x="1577" y="1760"/>
                </a:lnTo>
                <a:lnTo>
                  <a:pt x="1571" y="1758"/>
                </a:lnTo>
                <a:lnTo>
                  <a:pt x="1565" y="1755"/>
                </a:lnTo>
                <a:lnTo>
                  <a:pt x="1560" y="1751"/>
                </a:lnTo>
                <a:lnTo>
                  <a:pt x="1555" y="1746"/>
                </a:lnTo>
                <a:lnTo>
                  <a:pt x="1312" y="1377"/>
                </a:lnTo>
                <a:lnTo>
                  <a:pt x="1293" y="1386"/>
                </a:lnTo>
                <a:lnTo>
                  <a:pt x="1274" y="1394"/>
                </a:lnTo>
                <a:lnTo>
                  <a:pt x="1254" y="1401"/>
                </a:lnTo>
                <a:lnTo>
                  <a:pt x="1233" y="1407"/>
                </a:lnTo>
                <a:lnTo>
                  <a:pt x="1212" y="1411"/>
                </a:lnTo>
                <a:lnTo>
                  <a:pt x="1191" y="1414"/>
                </a:lnTo>
                <a:lnTo>
                  <a:pt x="1169" y="1416"/>
                </a:lnTo>
                <a:lnTo>
                  <a:pt x="1147" y="1417"/>
                </a:lnTo>
                <a:lnTo>
                  <a:pt x="1128" y="1416"/>
                </a:lnTo>
                <a:lnTo>
                  <a:pt x="1109" y="1415"/>
                </a:lnTo>
                <a:lnTo>
                  <a:pt x="1091" y="1413"/>
                </a:lnTo>
                <a:lnTo>
                  <a:pt x="1073" y="1410"/>
                </a:lnTo>
                <a:lnTo>
                  <a:pt x="1056" y="1405"/>
                </a:lnTo>
                <a:lnTo>
                  <a:pt x="1039" y="1401"/>
                </a:lnTo>
                <a:lnTo>
                  <a:pt x="1022" y="1395"/>
                </a:lnTo>
                <a:lnTo>
                  <a:pt x="1005" y="1388"/>
                </a:lnTo>
                <a:lnTo>
                  <a:pt x="989" y="1381"/>
                </a:lnTo>
                <a:lnTo>
                  <a:pt x="973" y="1373"/>
                </a:lnTo>
                <a:lnTo>
                  <a:pt x="958" y="1365"/>
                </a:lnTo>
                <a:lnTo>
                  <a:pt x="943" y="1355"/>
                </a:lnTo>
                <a:lnTo>
                  <a:pt x="929" y="1344"/>
                </a:lnTo>
                <a:lnTo>
                  <a:pt x="916" y="1333"/>
                </a:lnTo>
                <a:lnTo>
                  <a:pt x="902" y="1322"/>
                </a:lnTo>
                <a:lnTo>
                  <a:pt x="889" y="1310"/>
                </a:lnTo>
                <a:lnTo>
                  <a:pt x="877" y="1298"/>
                </a:lnTo>
                <a:lnTo>
                  <a:pt x="866" y="1285"/>
                </a:lnTo>
                <a:lnTo>
                  <a:pt x="855" y="1271"/>
                </a:lnTo>
                <a:lnTo>
                  <a:pt x="845" y="1257"/>
                </a:lnTo>
                <a:lnTo>
                  <a:pt x="835" y="1242"/>
                </a:lnTo>
                <a:lnTo>
                  <a:pt x="827" y="1226"/>
                </a:lnTo>
                <a:lnTo>
                  <a:pt x="819" y="1210"/>
                </a:lnTo>
                <a:lnTo>
                  <a:pt x="812" y="1194"/>
                </a:lnTo>
                <a:lnTo>
                  <a:pt x="805" y="1178"/>
                </a:lnTo>
                <a:lnTo>
                  <a:pt x="799" y="1161"/>
                </a:lnTo>
                <a:lnTo>
                  <a:pt x="795" y="1144"/>
                </a:lnTo>
                <a:lnTo>
                  <a:pt x="791" y="1127"/>
                </a:lnTo>
                <a:lnTo>
                  <a:pt x="787" y="1108"/>
                </a:lnTo>
                <a:lnTo>
                  <a:pt x="785" y="1090"/>
                </a:lnTo>
                <a:lnTo>
                  <a:pt x="784" y="1072"/>
                </a:lnTo>
                <a:lnTo>
                  <a:pt x="783" y="1053"/>
                </a:lnTo>
                <a:lnTo>
                  <a:pt x="784" y="1034"/>
                </a:lnTo>
                <a:lnTo>
                  <a:pt x="785" y="1016"/>
                </a:lnTo>
                <a:lnTo>
                  <a:pt x="787" y="997"/>
                </a:lnTo>
                <a:lnTo>
                  <a:pt x="791" y="979"/>
                </a:lnTo>
                <a:lnTo>
                  <a:pt x="795" y="962"/>
                </a:lnTo>
                <a:lnTo>
                  <a:pt x="799" y="945"/>
                </a:lnTo>
                <a:lnTo>
                  <a:pt x="805" y="928"/>
                </a:lnTo>
                <a:lnTo>
                  <a:pt x="812" y="912"/>
                </a:lnTo>
                <a:lnTo>
                  <a:pt x="819" y="896"/>
                </a:lnTo>
                <a:lnTo>
                  <a:pt x="827" y="879"/>
                </a:lnTo>
                <a:lnTo>
                  <a:pt x="835" y="864"/>
                </a:lnTo>
                <a:lnTo>
                  <a:pt x="845" y="849"/>
                </a:lnTo>
                <a:lnTo>
                  <a:pt x="855" y="835"/>
                </a:lnTo>
                <a:lnTo>
                  <a:pt x="866" y="822"/>
                </a:lnTo>
                <a:lnTo>
                  <a:pt x="877" y="808"/>
                </a:lnTo>
                <a:lnTo>
                  <a:pt x="889" y="796"/>
                </a:lnTo>
                <a:lnTo>
                  <a:pt x="902" y="784"/>
                </a:lnTo>
                <a:lnTo>
                  <a:pt x="916" y="773"/>
                </a:lnTo>
                <a:lnTo>
                  <a:pt x="929" y="761"/>
                </a:lnTo>
                <a:lnTo>
                  <a:pt x="943" y="751"/>
                </a:lnTo>
                <a:lnTo>
                  <a:pt x="958" y="741"/>
                </a:lnTo>
                <a:lnTo>
                  <a:pt x="973" y="733"/>
                </a:lnTo>
                <a:lnTo>
                  <a:pt x="989" y="725"/>
                </a:lnTo>
                <a:lnTo>
                  <a:pt x="1005" y="718"/>
                </a:lnTo>
                <a:lnTo>
                  <a:pt x="1022" y="711"/>
                </a:lnTo>
                <a:lnTo>
                  <a:pt x="1039" y="705"/>
                </a:lnTo>
                <a:lnTo>
                  <a:pt x="1056" y="701"/>
                </a:lnTo>
                <a:lnTo>
                  <a:pt x="1073" y="696"/>
                </a:lnTo>
                <a:lnTo>
                  <a:pt x="1091" y="693"/>
                </a:lnTo>
                <a:lnTo>
                  <a:pt x="1109" y="691"/>
                </a:lnTo>
                <a:lnTo>
                  <a:pt x="1128" y="690"/>
                </a:lnTo>
                <a:lnTo>
                  <a:pt x="1147" y="689"/>
                </a:lnTo>
                <a:lnTo>
                  <a:pt x="1166" y="690"/>
                </a:lnTo>
                <a:lnTo>
                  <a:pt x="1184" y="691"/>
                </a:lnTo>
                <a:lnTo>
                  <a:pt x="1202" y="693"/>
                </a:lnTo>
                <a:lnTo>
                  <a:pt x="1220" y="696"/>
                </a:lnTo>
                <a:lnTo>
                  <a:pt x="1237" y="701"/>
                </a:lnTo>
                <a:lnTo>
                  <a:pt x="1255" y="705"/>
                </a:lnTo>
                <a:lnTo>
                  <a:pt x="1272" y="711"/>
                </a:lnTo>
                <a:lnTo>
                  <a:pt x="1288" y="718"/>
                </a:lnTo>
                <a:lnTo>
                  <a:pt x="1304" y="725"/>
                </a:lnTo>
                <a:lnTo>
                  <a:pt x="1320" y="733"/>
                </a:lnTo>
                <a:lnTo>
                  <a:pt x="1335" y="741"/>
                </a:lnTo>
                <a:lnTo>
                  <a:pt x="1350" y="751"/>
                </a:lnTo>
                <a:lnTo>
                  <a:pt x="1365" y="761"/>
                </a:lnTo>
                <a:lnTo>
                  <a:pt x="1379" y="773"/>
                </a:lnTo>
                <a:lnTo>
                  <a:pt x="1392" y="784"/>
                </a:lnTo>
                <a:lnTo>
                  <a:pt x="1404" y="796"/>
                </a:lnTo>
                <a:lnTo>
                  <a:pt x="1416" y="808"/>
                </a:lnTo>
                <a:lnTo>
                  <a:pt x="1427" y="822"/>
                </a:lnTo>
                <a:lnTo>
                  <a:pt x="1438" y="835"/>
                </a:lnTo>
                <a:lnTo>
                  <a:pt x="1448" y="849"/>
                </a:lnTo>
                <a:lnTo>
                  <a:pt x="1458" y="864"/>
                </a:lnTo>
                <a:lnTo>
                  <a:pt x="1466" y="879"/>
                </a:lnTo>
                <a:lnTo>
                  <a:pt x="1475" y="896"/>
                </a:lnTo>
                <a:lnTo>
                  <a:pt x="1482" y="912"/>
                </a:lnTo>
                <a:lnTo>
                  <a:pt x="1489" y="928"/>
                </a:lnTo>
                <a:lnTo>
                  <a:pt x="1495" y="945"/>
                </a:lnTo>
                <a:lnTo>
                  <a:pt x="1499" y="962"/>
                </a:lnTo>
                <a:lnTo>
                  <a:pt x="1504" y="979"/>
                </a:lnTo>
                <a:lnTo>
                  <a:pt x="1507" y="997"/>
                </a:lnTo>
                <a:lnTo>
                  <a:pt x="1509" y="1016"/>
                </a:lnTo>
                <a:lnTo>
                  <a:pt x="1510" y="1034"/>
                </a:lnTo>
                <a:lnTo>
                  <a:pt x="1511" y="1053"/>
                </a:lnTo>
                <a:lnTo>
                  <a:pt x="1510" y="1072"/>
                </a:lnTo>
                <a:lnTo>
                  <a:pt x="1509" y="1091"/>
                </a:lnTo>
                <a:lnTo>
                  <a:pt x="1506" y="1110"/>
                </a:lnTo>
                <a:lnTo>
                  <a:pt x="1503" y="1130"/>
                </a:lnTo>
                <a:lnTo>
                  <a:pt x="1499" y="1148"/>
                </a:lnTo>
                <a:lnTo>
                  <a:pt x="1493" y="1166"/>
                </a:lnTo>
                <a:lnTo>
                  <a:pt x="1487" y="1183"/>
                </a:lnTo>
                <a:lnTo>
                  <a:pt x="1480" y="1200"/>
                </a:lnTo>
                <a:lnTo>
                  <a:pt x="1472" y="1216"/>
                </a:lnTo>
                <a:lnTo>
                  <a:pt x="1463" y="1233"/>
                </a:lnTo>
                <a:lnTo>
                  <a:pt x="1453" y="1249"/>
                </a:lnTo>
                <a:lnTo>
                  <a:pt x="1443" y="1264"/>
                </a:lnTo>
                <a:lnTo>
                  <a:pt x="1432" y="1279"/>
                </a:lnTo>
                <a:lnTo>
                  <a:pt x="1421" y="1292"/>
                </a:lnTo>
                <a:lnTo>
                  <a:pt x="1408" y="1306"/>
                </a:lnTo>
                <a:lnTo>
                  <a:pt x="1396" y="1318"/>
                </a:lnTo>
                <a:close/>
                <a:moveTo>
                  <a:pt x="1147" y="793"/>
                </a:moveTo>
                <a:lnTo>
                  <a:pt x="1160" y="793"/>
                </a:lnTo>
                <a:lnTo>
                  <a:pt x="1173" y="794"/>
                </a:lnTo>
                <a:lnTo>
                  <a:pt x="1186" y="796"/>
                </a:lnTo>
                <a:lnTo>
                  <a:pt x="1199" y="798"/>
                </a:lnTo>
                <a:lnTo>
                  <a:pt x="1211" y="801"/>
                </a:lnTo>
                <a:lnTo>
                  <a:pt x="1224" y="805"/>
                </a:lnTo>
                <a:lnTo>
                  <a:pt x="1236" y="809"/>
                </a:lnTo>
                <a:lnTo>
                  <a:pt x="1248" y="813"/>
                </a:lnTo>
                <a:lnTo>
                  <a:pt x="1260" y="818"/>
                </a:lnTo>
                <a:lnTo>
                  <a:pt x="1271" y="824"/>
                </a:lnTo>
                <a:lnTo>
                  <a:pt x="1282" y="830"/>
                </a:lnTo>
                <a:lnTo>
                  <a:pt x="1292" y="837"/>
                </a:lnTo>
                <a:lnTo>
                  <a:pt x="1302" y="844"/>
                </a:lnTo>
                <a:lnTo>
                  <a:pt x="1312" y="852"/>
                </a:lnTo>
                <a:lnTo>
                  <a:pt x="1321" y="860"/>
                </a:lnTo>
                <a:lnTo>
                  <a:pt x="1330" y="869"/>
                </a:lnTo>
                <a:lnTo>
                  <a:pt x="1339" y="878"/>
                </a:lnTo>
                <a:lnTo>
                  <a:pt x="1347" y="888"/>
                </a:lnTo>
                <a:lnTo>
                  <a:pt x="1356" y="898"/>
                </a:lnTo>
                <a:lnTo>
                  <a:pt x="1363" y="908"/>
                </a:lnTo>
                <a:lnTo>
                  <a:pt x="1370" y="918"/>
                </a:lnTo>
                <a:lnTo>
                  <a:pt x="1376" y="929"/>
                </a:lnTo>
                <a:lnTo>
                  <a:pt x="1382" y="940"/>
                </a:lnTo>
                <a:lnTo>
                  <a:pt x="1387" y="952"/>
                </a:lnTo>
                <a:lnTo>
                  <a:pt x="1391" y="963"/>
                </a:lnTo>
                <a:lnTo>
                  <a:pt x="1395" y="975"/>
                </a:lnTo>
                <a:lnTo>
                  <a:pt x="1399" y="988"/>
                </a:lnTo>
                <a:lnTo>
                  <a:pt x="1402" y="1000"/>
                </a:lnTo>
                <a:lnTo>
                  <a:pt x="1404" y="1014"/>
                </a:lnTo>
                <a:lnTo>
                  <a:pt x="1406" y="1027"/>
                </a:lnTo>
                <a:lnTo>
                  <a:pt x="1407" y="1040"/>
                </a:lnTo>
                <a:lnTo>
                  <a:pt x="1407" y="1053"/>
                </a:lnTo>
                <a:lnTo>
                  <a:pt x="1407" y="1066"/>
                </a:lnTo>
                <a:lnTo>
                  <a:pt x="1406" y="1079"/>
                </a:lnTo>
                <a:lnTo>
                  <a:pt x="1404" y="1092"/>
                </a:lnTo>
                <a:lnTo>
                  <a:pt x="1402" y="1105"/>
                </a:lnTo>
                <a:lnTo>
                  <a:pt x="1399" y="1117"/>
                </a:lnTo>
                <a:lnTo>
                  <a:pt x="1395" y="1131"/>
                </a:lnTo>
                <a:lnTo>
                  <a:pt x="1391" y="1143"/>
                </a:lnTo>
                <a:lnTo>
                  <a:pt x="1387" y="1154"/>
                </a:lnTo>
                <a:lnTo>
                  <a:pt x="1382" y="1166"/>
                </a:lnTo>
                <a:lnTo>
                  <a:pt x="1376" y="1177"/>
                </a:lnTo>
                <a:lnTo>
                  <a:pt x="1370" y="1188"/>
                </a:lnTo>
                <a:lnTo>
                  <a:pt x="1363" y="1198"/>
                </a:lnTo>
                <a:lnTo>
                  <a:pt x="1356" y="1208"/>
                </a:lnTo>
                <a:lnTo>
                  <a:pt x="1347" y="1218"/>
                </a:lnTo>
                <a:lnTo>
                  <a:pt x="1339" y="1227"/>
                </a:lnTo>
                <a:lnTo>
                  <a:pt x="1330" y="1237"/>
                </a:lnTo>
                <a:lnTo>
                  <a:pt x="1321" y="1246"/>
                </a:lnTo>
                <a:lnTo>
                  <a:pt x="1312" y="1254"/>
                </a:lnTo>
                <a:lnTo>
                  <a:pt x="1302" y="1262"/>
                </a:lnTo>
                <a:lnTo>
                  <a:pt x="1292" y="1269"/>
                </a:lnTo>
                <a:lnTo>
                  <a:pt x="1282" y="1276"/>
                </a:lnTo>
                <a:lnTo>
                  <a:pt x="1271" y="1282"/>
                </a:lnTo>
                <a:lnTo>
                  <a:pt x="1260" y="1288"/>
                </a:lnTo>
                <a:lnTo>
                  <a:pt x="1248" y="1293"/>
                </a:lnTo>
                <a:lnTo>
                  <a:pt x="1236" y="1297"/>
                </a:lnTo>
                <a:lnTo>
                  <a:pt x="1224" y="1301"/>
                </a:lnTo>
                <a:lnTo>
                  <a:pt x="1211" y="1305"/>
                </a:lnTo>
                <a:lnTo>
                  <a:pt x="1199" y="1308"/>
                </a:lnTo>
                <a:lnTo>
                  <a:pt x="1186" y="1310"/>
                </a:lnTo>
                <a:lnTo>
                  <a:pt x="1173" y="1312"/>
                </a:lnTo>
                <a:lnTo>
                  <a:pt x="1160" y="1313"/>
                </a:lnTo>
                <a:lnTo>
                  <a:pt x="1147" y="1313"/>
                </a:lnTo>
                <a:lnTo>
                  <a:pt x="1134" y="1313"/>
                </a:lnTo>
                <a:lnTo>
                  <a:pt x="1120" y="1312"/>
                </a:lnTo>
                <a:lnTo>
                  <a:pt x="1107" y="1310"/>
                </a:lnTo>
                <a:lnTo>
                  <a:pt x="1094" y="1308"/>
                </a:lnTo>
                <a:lnTo>
                  <a:pt x="1082" y="1305"/>
                </a:lnTo>
                <a:lnTo>
                  <a:pt x="1069" y="1301"/>
                </a:lnTo>
                <a:lnTo>
                  <a:pt x="1057" y="1297"/>
                </a:lnTo>
                <a:lnTo>
                  <a:pt x="1046" y="1293"/>
                </a:lnTo>
                <a:lnTo>
                  <a:pt x="1034" y="1288"/>
                </a:lnTo>
                <a:lnTo>
                  <a:pt x="1023" y="1282"/>
                </a:lnTo>
                <a:lnTo>
                  <a:pt x="1012" y="1276"/>
                </a:lnTo>
                <a:lnTo>
                  <a:pt x="1001" y="1269"/>
                </a:lnTo>
                <a:lnTo>
                  <a:pt x="991" y="1262"/>
                </a:lnTo>
                <a:lnTo>
                  <a:pt x="981" y="1254"/>
                </a:lnTo>
                <a:lnTo>
                  <a:pt x="972" y="1246"/>
                </a:lnTo>
                <a:lnTo>
                  <a:pt x="963" y="1237"/>
                </a:lnTo>
                <a:lnTo>
                  <a:pt x="954" y="1227"/>
                </a:lnTo>
                <a:lnTo>
                  <a:pt x="946" y="1218"/>
                </a:lnTo>
                <a:lnTo>
                  <a:pt x="938" y="1208"/>
                </a:lnTo>
                <a:lnTo>
                  <a:pt x="931" y="1198"/>
                </a:lnTo>
                <a:lnTo>
                  <a:pt x="924" y="1188"/>
                </a:lnTo>
                <a:lnTo>
                  <a:pt x="918" y="1177"/>
                </a:lnTo>
                <a:lnTo>
                  <a:pt x="912" y="1166"/>
                </a:lnTo>
                <a:lnTo>
                  <a:pt x="907" y="1154"/>
                </a:lnTo>
                <a:lnTo>
                  <a:pt x="903" y="1143"/>
                </a:lnTo>
                <a:lnTo>
                  <a:pt x="899" y="1131"/>
                </a:lnTo>
                <a:lnTo>
                  <a:pt x="895" y="1117"/>
                </a:lnTo>
                <a:lnTo>
                  <a:pt x="891" y="1105"/>
                </a:lnTo>
                <a:lnTo>
                  <a:pt x="889" y="1092"/>
                </a:lnTo>
                <a:lnTo>
                  <a:pt x="887" y="1079"/>
                </a:lnTo>
                <a:lnTo>
                  <a:pt x="886" y="1066"/>
                </a:lnTo>
                <a:lnTo>
                  <a:pt x="886" y="1053"/>
                </a:lnTo>
                <a:lnTo>
                  <a:pt x="886" y="1040"/>
                </a:lnTo>
                <a:lnTo>
                  <a:pt x="887" y="1027"/>
                </a:lnTo>
                <a:lnTo>
                  <a:pt x="889" y="1014"/>
                </a:lnTo>
                <a:lnTo>
                  <a:pt x="891" y="1000"/>
                </a:lnTo>
                <a:lnTo>
                  <a:pt x="895" y="988"/>
                </a:lnTo>
                <a:lnTo>
                  <a:pt x="899" y="975"/>
                </a:lnTo>
                <a:lnTo>
                  <a:pt x="903" y="963"/>
                </a:lnTo>
                <a:lnTo>
                  <a:pt x="907" y="952"/>
                </a:lnTo>
                <a:lnTo>
                  <a:pt x="912" y="940"/>
                </a:lnTo>
                <a:lnTo>
                  <a:pt x="918" y="929"/>
                </a:lnTo>
                <a:lnTo>
                  <a:pt x="924" y="918"/>
                </a:lnTo>
                <a:lnTo>
                  <a:pt x="931" y="908"/>
                </a:lnTo>
                <a:lnTo>
                  <a:pt x="938" y="898"/>
                </a:lnTo>
                <a:lnTo>
                  <a:pt x="946" y="888"/>
                </a:lnTo>
                <a:lnTo>
                  <a:pt x="954" y="878"/>
                </a:lnTo>
                <a:lnTo>
                  <a:pt x="963" y="869"/>
                </a:lnTo>
                <a:lnTo>
                  <a:pt x="972" y="860"/>
                </a:lnTo>
                <a:lnTo>
                  <a:pt x="981" y="852"/>
                </a:lnTo>
                <a:lnTo>
                  <a:pt x="991" y="844"/>
                </a:lnTo>
                <a:lnTo>
                  <a:pt x="1001" y="837"/>
                </a:lnTo>
                <a:lnTo>
                  <a:pt x="1012" y="830"/>
                </a:lnTo>
                <a:lnTo>
                  <a:pt x="1023" y="824"/>
                </a:lnTo>
                <a:lnTo>
                  <a:pt x="1034" y="818"/>
                </a:lnTo>
                <a:lnTo>
                  <a:pt x="1046" y="813"/>
                </a:lnTo>
                <a:lnTo>
                  <a:pt x="1057" y="809"/>
                </a:lnTo>
                <a:lnTo>
                  <a:pt x="1069" y="805"/>
                </a:lnTo>
                <a:lnTo>
                  <a:pt x="1082" y="801"/>
                </a:lnTo>
                <a:lnTo>
                  <a:pt x="1094" y="798"/>
                </a:lnTo>
                <a:lnTo>
                  <a:pt x="1107" y="796"/>
                </a:lnTo>
                <a:lnTo>
                  <a:pt x="1120" y="794"/>
                </a:lnTo>
                <a:lnTo>
                  <a:pt x="1134" y="793"/>
                </a:lnTo>
                <a:lnTo>
                  <a:pt x="1147" y="793"/>
                </a:lnTo>
                <a:close/>
                <a:moveTo>
                  <a:pt x="1224" y="387"/>
                </a:moveTo>
                <a:lnTo>
                  <a:pt x="1267" y="388"/>
                </a:lnTo>
                <a:lnTo>
                  <a:pt x="1310" y="391"/>
                </a:lnTo>
                <a:lnTo>
                  <a:pt x="1351" y="396"/>
                </a:lnTo>
                <a:lnTo>
                  <a:pt x="1393" y="404"/>
                </a:lnTo>
                <a:lnTo>
                  <a:pt x="1433" y="413"/>
                </a:lnTo>
                <a:lnTo>
                  <a:pt x="1474" y="425"/>
                </a:lnTo>
                <a:lnTo>
                  <a:pt x="1512" y="438"/>
                </a:lnTo>
                <a:lnTo>
                  <a:pt x="1550" y="453"/>
                </a:lnTo>
                <a:lnTo>
                  <a:pt x="1588" y="470"/>
                </a:lnTo>
                <a:lnTo>
                  <a:pt x="1624" y="488"/>
                </a:lnTo>
                <a:lnTo>
                  <a:pt x="1658" y="508"/>
                </a:lnTo>
                <a:lnTo>
                  <a:pt x="1692" y="530"/>
                </a:lnTo>
                <a:lnTo>
                  <a:pt x="1726" y="554"/>
                </a:lnTo>
                <a:lnTo>
                  <a:pt x="1757" y="579"/>
                </a:lnTo>
                <a:lnTo>
                  <a:pt x="1787" y="605"/>
                </a:lnTo>
                <a:lnTo>
                  <a:pt x="1817" y="632"/>
                </a:lnTo>
                <a:lnTo>
                  <a:pt x="1844" y="662"/>
                </a:lnTo>
                <a:lnTo>
                  <a:pt x="1870" y="692"/>
                </a:lnTo>
                <a:lnTo>
                  <a:pt x="1895" y="723"/>
                </a:lnTo>
                <a:lnTo>
                  <a:pt x="1918" y="756"/>
                </a:lnTo>
                <a:lnTo>
                  <a:pt x="1941" y="791"/>
                </a:lnTo>
                <a:lnTo>
                  <a:pt x="1961" y="825"/>
                </a:lnTo>
                <a:lnTo>
                  <a:pt x="1979" y="861"/>
                </a:lnTo>
                <a:lnTo>
                  <a:pt x="1996" y="899"/>
                </a:lnTo>
                <a:lnTo>
                  <a:pt x="2011" y="937"/>
                </a:lnTo>
                <a:lnTo>
                  <a:pt x="2024" y="975"/>
                </a:lnTo>
                <a:lnTo>
                  <a:pt x="2035" y="1016"/>
                </a:lnTo>
                <a:lnTo>
                  <a:pt x="2044" y="1056"/>
                </a:lnTo>
                <a:lnTo>
                  <a:pt x="2053" y="1097"/>
                </a:lnTo>
                <a:lnTo>
                  <a:pt x="2058" y="1139"/>
                </a:lnTo>
                <a:lnTo>
                  <a:pt x="2061" y="1181"/>
                </a:lnTo>
                <a:lnTo>
                  <a:pt x="2062" y="1224"/>
                </a:lnTo>
                <a:lnTo>
                  <a:pt x="2061" y="1268"/>
                </a:lnTo>
                <a:lnTo>
                  <a:pt x="2058" y="1310"/>
                </a:lnTo>
                <a:lnTo>
                  <a:pt x="2053" y="1353"/>
                </a:lnTo>
                <a:lnTo>
                  <a:pt x="2044" y="1393"/>
                </a:lnTo>
                <a:lnTo>
                  <a:pt x="2035" y="1434"/>
                </a:lnTo>
                <a:lnTo>
                  <a:pt x="2024" y="1474"/>
                </a:lnTo>
                <a:lnTo>
                  <a:pt x="2011" y="1513"/>
                </a:lnTo>
                <a:lnTo>
                  <a:pt x="1996" y="1550"/>
                </a:lnTo>
                <a:lnTo>
                  <a:pt x="1979" y="1588"/>
                </a:lnTo>
                <a:lnTo>
                  <a:pt x="1961" y="1624"/>
                </a:lnTo>
                <a:lnTo>
                  <a:pt x="1941" y="1659"/>
                </a:lnTo>
                <a:lnTo>
                  <a:pt x="1918" y="1692"/>
                </a:lnTo>
                <a:lnTo>
                  <a:pt x="1895" y="1726"/>
                </a:lnTo>
                <a:lnTo>
                  <a:pt x="1870" y="1757"/>
                </a:lnTo>
                <a:lnTo>
                  <a:pt x="1844" y="1787"/>
                </a:lnTo>
                <a:lnTo>
                  <a:pt x="1817" y="1817"/>
                </a:lnTo>
                <a:lnTo>
                  <a:pt x="1787" y="1845"/>
                </a:lnTo>
                <a:lnTo>
                  <a:pt x="1757" y="1871"/>
                </a:lnTo>
                <a:lnTo>
                  <a:pt x="1726" y="1895"/>
                </a:lnTo>
                <a:lnTo>
                  <a:pt x="1692" y="1919"/>
                </a:lnTo>
                <a:lnTo>
                  <a:pt x="1658" y="1941"/>
                </a:lnTo>
                <a:lnTo>
                  <a:pt x="1624" y="1961"/>
                </a:lnTo>
                <a:lnTo>
                  <a:pt x="1588" y="1980"/>
                </a:lnTo>
                <a:lnTo>
                  <a:pt x="1550" y="1996"/>
                </a:lnTo>
                <a:lnTo>
                  <a:pt x="1512" y="2011"/>
                </a:lnTo>
                <a:lnTo>
                  <a:pt x="1474" y="2024"/>
                </a:lnTo>
                <a:lnTo>
                  <a:pt x="1433" y="2035"/>
                </a:lnTo>
                <a:lnTo>
                  <a:pt x="1393" y="2046"/>
                </a:lnTo>
                <a:lnTo>
                  <a:pt x="1351" y="2053"/>
                </a:lnTo>
                <a:lnTo>
                  <a:pt x="1310" y="2058"/>
                </a:lnTo>
                <a:lnTo>
                  <a:pt x="1267" y="2061"/>
                </a:lnTo>
                <a:lnTo>
                  <a:pt x="1224" y="2062"/>
                </a:lnTo>
                <a:lnTo>
                  <a:pt x="1181" y="2061"/>
                </a:lnTo>
                <a:lnTo>
                  <a:pt x="1139" y="2058"/>
                </a:lnTo>
                <a:lnTo>
                  <a:pt x="1096" y="2053"/>
                </a:lnTo>
                <a:lnTo>
                  <a:pt x="1055" y="2046"/>
                </a:lnTo>
                <a:lnTo>
                  <a:pt x="1015" y="2035"/>
                </a:lnTo>
                <a:lnTo>
                  <a:pt x="975" y="2024"/>
                </a:lnTo>
                <a:lnTo>
                  <a:pt x="936" y="2011"/>
                </a:lnTo>
                <a:lnTo>
                  <a:pt x="899" y="1996"/>
                </a:lnTo>
                <a:lnTo>
                  <a:pt x="861" y="1980"/>
                </a:lnTo>
                <a:lnTo>
                  <a:pt x="825" y="1961"/>
                </a:lnTo>
                <a:lnTo>
                  <a:pt x="790" y="1941"/>
                </a:lnTo>
                <a:lnTo>
                  <a:pt x="756" y="1919"/>
                </a:lnTo>
                <a:lnTo>
                  <a:pt x="723" y="1895"/>
                </a:lnTo>
                <a:lnTo>
                  <a:pt x="692" y="1871"/>
                </a:lnTo>
                <a:lnTo>
                  <a:pt x="662" y="1845"/>
                </a:lnTo>
                <a:lnTo>
                  <a:pt x="632" y="1817"/>
                </a:lnTo>
                <a:lnTo>
                  <a:pt x="604" y="1787"/>
                </a:lnTo>
                <a:lnTo>
                  <a:pt x="578" y="1757"/>
                </a:lnTo>
                <a:lnTo>
                  <a:pt x="553" y="1726"/>
                </a:lnTo>
                <a:lnTo>
                  <a:pt x="529" y="1692"/>
                </a:lnTo>
                <a:lnTo>
                  <a:pt x="508" y="1659"/>
                </a:lnTo>
                <a:lnTo>
                  <a:pt x="488" y="1624"/>
                </a:lnTo>
                <a:lnTo>
                  <a:pt x="469" y="1588"/>
                </a:lnTo>
                <a:lnTo>
                  <a:pt x="453" y="1550"/>
                </a:lnTo>
                <a:lnTo>
                  <a:pt x="438" y="1513"/>
                </a:lnTo>
                <a:lnTo>
                  <a:pt x="424" y="1474"/>
                </a:lnTo>
                <a:lnTo>
                  <a:pt x="413" y="1434"/>
                </a:lnTo>
                <a:lnTo>
                  <a:pt x="403" y="1393"/>
                </a:lnTo>
                <a:lnTo>
                  <a:pt x="396" y="1353"/>
                </a:lnTo>
                <a:lnTo>
                  <a:pt x="391" y="1310"/>
                </a:lnTo>
                <a:lnTo>
                  <a:pt x="388" y="1268"/>
                </a:lnTo>
                <a:lnTo>
                  <a:pt x="386" y="1224"/>
                </a:lnTo>
                <a:lnTo>
                  <a:pt x="388" y="1181"/>
                </a:lnTo>
                <a:lnTo>
                  <a:pt x="391" y="1139"/>
                </a:lnTo>
                <a:lnTo>
                  <a:pt x="396" y="1097"/>
                </a:lnTo>
                <a:lnTo>
                  <a:pt x="403" y="1056"/>
                </a:lnTo>
                <a:lnTo>
                  <a:pt x="413" y="1016"/>
                </a:lnTo>
                <a:lnTo>
                  <a:pt x="424" y="975"/>
                </a:lnTo>
                <a:lnTo>
                  <a:pt x="438" y="937"/>
                </a:lnTo>
                <a:lnTo>
                  <a:pt x="453" y="899"/>
                </a:lnTo>
                <a:lnTo>
                  <a:pt x="469" y="861"/>
                </a:lnTo>
                <a:lnTo>
                  <a:pt x="488" y="825"/>
                </a:lnTo>
                <a:lnTo>
                  <a:pt x="508" y="791"/>
                </a:lnTo>
                <a:lnTo>
                  <a:pt x="529" y="756"/>
                </a:lnTo>
                <a:lnTo>
                  <a:pt x="553" y="723"/>
                </a:lnTo>
                <a:lnTo>
                  <a:pt x="578" y="692"/>
                </a:lnTo>
                <a:lnTo>
                  <a:pt x="604" y="662"/>
                </a:lnTo>
                <a:lnTo>
                  <a:pt x="632" y="632"/>
                </a:lnTo>
                <a:lnTo>
                  <a:pt x="662" y="605"/>
                </a:lnTo>
                <a:lnTo>
                  <a:pt x="692" y="579"/>
                </a:lnTo>
                <a:lnTo>
                  <a:pt x="723" y="554"/>
                </a:lnTo>
                <a:lnTo>
                  <a:pt x="756" y="530"/>
                </a:lnTo>
                <a:lnTo>
                  <a:pt x="790" y="508"/>
                </a:lnTo>
                <a:lnTo>
                  <a:pt x="825" y="488"/>
                </a:lnTo>
                <a:lnTo>
                  <a:pt x="861" y="470"/>
                </a:lnTo>
                <a:lnTo>
                  <a:pt x="899" y="453"/>
                </a:lnTo>
                <a:lnTo>
                  <a:pt x="936" y="438"/>
                </a:lnTo>
                <a:lnTo>
                  <a:pt x="975" y="425"/>
                </a:lnTo>
                <a:lnTo>
                  <a:pt x="1015" y="413"/>
                </a:lnTo>
                <a:lnTo>
                  <a:pt x="1055" y="404"/>
                </a:lnTo>
                <a:lnTo>
                  <a:pt x="1096" y="396"/>
                </a:lnTo>
                <a:lnTo>
                  <a:pt x="1139" y="391"/>
                </a:lnTo>
                <a:lnTo>
                  <a:pt x="1181" y="388"/>
                </a:lnTo>
                <a:lnTo>
                  <a:pt x="1224" y="387"/>
                </a:lnTo>
                <a:close/>
              </a:path>
            </a:pathLst>
          </a:custGeom>
          <a:solidFill>
            <a:schemeClr val="bg1"/>
          </a:solidFill>
          <a:ln>
            <a:noFill/>
          </a:ln>
        </p:spPr>
        <p:txBody>
          <a:bodyPr vert="horz" wrap="square" lIns="91440" tIns="45720" rIns="91440" bIns="45720" numCol="1" anchor="t" anchorCtr="0" compatLnSpc="1"/>
          <a:lstStyle/>
          <a:p>
            <a:endParaRPr lang="zh-CN" altLang="en-US">
              <a:solidFill>
                <a:schemeClr val="accent1"/>
              </a:solidFill>
              <a:latin typeface="微软雅黑" panose="020B0503020204020204" charset="-122"/>
              <a:ea typeface="微软雅黑" panose="020B0503020204020204" charset="-122"/>
            </a:endParaRPr>
          </a:p>
        </p:txBody>
      </p:sp>
      <p:sp>
        <p:nvSpPr>
          <p:cNvPr id="10" name="Freeform 11"/>
          <p:cNvSpPr>
            <a:spLocks noChangeAspect="1" noEditPoints="1"/>
          </p:cNvSpPr>
          <p:nvPr/>
        </p:nvSpPr>
        <p:spPr bwMode="auto">
          <a:xfrm>
            <a:off x="2362992" y="2609588"/>
            <a:ext cx="648000" cy="648000"/>
          </a:xfrm>
          <a:custGeom>
            <a:avLst/>
            <a:gdLst>
              <a:gd name="T0" fmla="*/ 1701 w 2449"/>
              <a:gd name="T1" fmla="*/ 97 h 2449"/>
              <a:gd name="T2" fmla="*/ 2130 w 2449"/>
              <a:gd name="T3" fmla="*/ 401 h 2449"/>
              <a:gd name="T4" fmla="*/ 2394 w 2449"/>
              <a:gd name="T5" fmla="*/ 860 h 2449"/>
              <a:gd name="T6" fmla="*/ 2435 w 2449"/>
              <a:gd name="T7" fmla="*/ 1411 h 2449"/>
              <a:gd name="T8" fmla="*/ 2239 w 2449"/>
              <a:gd name="T9" fmla="*/ 1909 h 2449"/>
              <a:gd name="T10" fmla="*/ 1859 w 2449"/>
              <a:gd name="T11" fmla="*/ 2271 h 2449"/>
              <a:gd name="T12" fmla="*/ 1350 w 2449"/>
              <a:gd name="T13" fmla="*/ 2443 h 2449"/>
              <a:gd name="T14" fmla="*/ 804 w 2449"/>
              <a:gd name="T15" fmla="*/ 2374 h 2449"/>
              <a:gd name="T16" fmla="*/ 359 w 2449"/>
              <a:gd name="T17" fmla="*/ 2090 h 2449"/>
              <a:gd name="T18" fmla="*/ 75 w 2449"/>
              <a:gd name="T19" fmla="*/ 1645 h 2449"/>
              <a:gd name="T20" fmla="*/ 6 w 2449"/>
              <a:gd name="T21" fmla="*/ 1099 h 2449"/>
              <a:gd name="T22" fmla="*/ 178 w 2449"/>
              <a:gd name="T23" fmla="*/ 590 h 2449"/>
              <a:gd name="T24" fmla="*/ 540 w 2449"/>
              <a:gd name="T25" fmla="*/ 210 h 2449"/>
              <a:gd name="T26" fmla="*/ 1038 w 2449"/>
              <a:gd name="T27" fmla="*/ 14 h 2449"/>
              <a:gd name="T28" fmla="*/ 1341 w 2449"/>
              <a:gd name="T29" fmla="*/ 798 h 2449"/>
              <a:gd name="T30" fmla="*/ 1532 w 2449"/>
              <a:gd name="T31" fmla="*/ 875 h 2449"/>
              <a:gd name="T32" fmla="*/ 1663 w 2449"/>
              <a:gd name="T33" fmla="*/ 1009 h 2449"/>
              <a:gd name="T34" fmla="*/ 1713 w 2449"/>
              <a:gd name="T35" fmla="*/ 1179 h 2449"/>
              <a:gd name="T36" fmla="*/ 1656 w 2449"/>
              <a:gd name="T37" fmla="*/ 1362 h 2449"/>
              <a:gd name="T38" fmla="*/ 1391 w 2449"/>
              <a:gd name="T39" fmla="*/ 1548 h 2449"/>
              <a:gd name="T40" fmla="*/ 1192 w 2449"/>
              <a:gd name="T41" fmla="*/ 1573 h 2449"/>
              <a:gd name="T42" fmla="*/ 982 w 2449"/>
              <a:gd name="T43" fmla="*/ 1526 h 2449"/>
              <a:gd name="T44" fmla="*/ 821 w 2449"/>
              <a:gd name="T45" fmla="*/ 1415 h 2449"/>
              <a:gd name="T46" fmla="*/ 732 w 2449"/>
              <a:gd name="T47" fmla="*/ 1259 h 2449"/>
              <a:gd name="T48" fmla="*/ 738 w 2449"/>
              <a:gd name="T49" fmla="*/ 1081 h 2449"/>
              <a:gd name="T50" fmla="*/ 835 w 2449"/>
              <a:gd name="T51" fmla="*/ 929 h 2449"/>
              <a:gd name="T52" fmla="*/ 1003 w 2449"/>
              <a:gd name="T53" fmla="*/ 824 h 2449"/>
              <a:gd name="T54" fmla="*/ 1218 w 2449"/>
              <a:gd name="T55" fmla="*/ 785 h 2449"/>
              <a:gd name="T56" fmla="*/ 1511 w 2449"/>
              <a:gd name="T57" fmla="*/ 1150 h 2449"/>
              <a:gd name="T58" fmla="*/ 1506 w 2449"/>
              <a:gd name="T59" fmla="*/ 1200 h 2449"/>
              <a:gd name="T60" fmla="*/ 1452 w 2449"/>
              <a:gd name="T61" fmla="*/ 1223 h 2449"/>
              <a:gd name="T62" fmla="*/ 1409 w 2449"/>
              <a:gd name="T63" fmla="*/ 1176 h 2449"/>
              <a:gd name="T64" fmla="*/ 1442 w 2449"/>
              <a:gd name="T65" fmla="*/ 1122 h 2449"/>
              <a:gd name="T66" fmla="*/ 1234 w 2449"/>
              <a:gd name="T67" fmla="*/ 1122 h 2449"/>
              <a:gd name="T68" fmla="*/ 1266 w 2449"/>
              <a:gd name="T69" fmla="*/ 1176 h 2449"/>
              <a:gd name="T70" fmla="*/ 1224 w 2449"/>
              <a:gd name="T71" fmla="*/ 1223 h 2449"/>
              <a:gd name="T72" fmla="*/ 1169 w 2449"/>
              <a:gd name="T73" fmla="*/ 1200 h 2449"/>
              <a:gd name="T74" fmla="*/ 1164 w 2449"/>
              <a:gd name="T75" fmla="*/ 1150 h 2449"/>
              <a:gd name="T76" fmla="*/ 964 w 2449"/>
              <a:gd name="T77" fmla="*/ 1117 h 2449"/>
              <a:gd name="T78" fmla="*/ 1016 w 2449"/>
              <a:gd name="T79" fmla="*/ 1155 h 2449"/>
              <a:gd name="T80" fmla="*/ 1003 w 2449"/>
              <a:gd name="T81" fmla="*/ 1208 h 2449"/>
              <a:gd name="T82" fmla="*/ 949 w 2449"/>
              <a:gd name="T83" fmla="*/ 1221 h 2449"/>
              <a:gd name="T84" fmla="*/ 911 w 2449"/>
              <a:gd name="T85" fmla="*/ 1171 h 2449"/>
              <a:gd name="T86" fmla="*/ 949 w 2449"/>
              <a:gd name="T87" fmla="*/ 1120 h 2449"/>
              <a:gd name="T88" fmla="*/ 1433 w 2449"/>
              <a:gd name="T89" fmla="*/ 413 h 2449"/>
              <a:gd name="T90" fmla="*/ 1757 w 2449"/>
              <a:gd name="T91" fmla="*/ 579 h 2449"/>
              <a:gd name="T92" fmla="*/ 1979 w 2449"/>
              <a:gd name="T93" fmla="*/ 861 h 2449"/>
              <a:gd name="T94" fmla="*/ 2062 w 2449"/>
              <a:gd name="T95" fmla="*/ 1224 h 2449"/>
              <a:gd name="T96" fmla="*/ 1979 w 2449"/>
              <a:gd name="T97" fmla="*/ 1588 h 2449"/>
              <a:gd name="T98" fmla="*/ 1757 w 2449"/>
              <a:gd name="T99" fmla="*/ 1871 h 2449"/>
              <a:gd name="T100" fmla="*/ 1433 w 2449"/>
              <a:gd name="T101" fmla="*/ 2035 h 2449"/>
              <a:gd name="T102" fmla="*/ 1056 w 2449"/>
              <a:gd name="T103" fmla="*/ 2046 h 2449"/>
              <a:gd name="T104" fmla="*/ 723 w 2449"/>
              <a:gd name="T105" fmla="*/ 1895 h 2449"/>
              <a:gd name="T106" fmla="*/ 488 w 2449"/>
              <a:gd name="T107" fmla="*/ 1624 h 2449"/>
              <a:gd name="T108" fmla="*/ 388 w 2449"/>
              <a:gd name="T109" fmla="*/ 1268 h 2449"/>
              <a:gd name="T110" fmla="*/ 453 w 2449"/>
              <a:gd name="T111" fmla="*/ 899 h 2449"/>
              <a:gd name="T112" fmla="*/ 662 w 2449"/>
              <a:gd name="T113" fmla="*/ 605 h 2449"/>
              <a:gd name="T114" fmla="*/ 975 w 2449"/>
              <a:gd name="T115" fmla="*/ 425 h 2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449" h="2449">
                <a:moveTo>
                  <a:pt x="1225" y="0"/>
                </a:moveTo>
                <a:lnTo>
                  <a:pt x="1287" y="2"/>
                </a:lnTo>
                <a:lnTo>
                  <a:pt x="1350" y="7"/>
                </a:lnTo>
                <a:lnTo>
                  <a:pt x="1411" y="14"/>
                </a:lnTo>
                <a:lnTo>
                  <a:pt x="1471" y="25"/>
                </a:lnTo>
                <a:lnTo>
                  <a:pt x="1530" y="39"/>
                </a:lnTo>
                <a:lnTo>
                  <a:pt x="1589" y="55"/>
                </a:lnTo>
                <a:lnTo>
                  <a:pt x="1645" y="74"/>
                </a:lnTo>
                <a:lnTo>
                  <a:pt x="1701" y="97"/>
                </a:lnTo>
                <a:lnTo>
                  <a:pt x="1755" y="121"/>
                </a:lnTo>
                <a:lnTo>
                  <a:pt x="1808" y="148"/>
                </a:lnTo>
                <a:lnTo>
                  <a:pt x="1859" y="177"/>
                </a:lnTo>
                <a:lnTo>
                  <a:pt x="1909" y="210"/>
                </a:lnTo>
                <a:lnTo>
                  <a:pt x="1957" y="244"/>
                </a:lnTo>
                <a:lnTo>
                  <a:pt x="2003" y="280"/>
                </a:lnTo>
                <a:lnTo>
                  <a:pt x="2048" y="319"/>
                </a:lnTo>
                <a:lnTo>
                  <a:pt x="2090" y="359"/>
                </a:lnTo>
                <a:lnTo>
                  <a:pt x="2130" y="401"/>
                </a:lnTo>
                <a:lnTo>
                  <a:pt x="2170" y="446"/>
                </a:lnTo>
                <a:lnTo>
                  <a:pt x="2206" y="492"/>
                </a:lnTo>
                <a:lnTo>
                  <a:pt x="2239" y="541"/>
                </a:lnTo>
                <a:lnTo>
                  <a:pt x="2272" y="590"/>
                </a:lnTo>
                <a:lnTo>
                  <a:pt x="2301" y="641"/>
                </a:lnTo>
                <a:lnTo>
                  <a:pt x="2328" y="694"/>
                </a:lnTo>
                <a:lnTo>
                  <a:pt x="2352" y="748"/>
                </a:lnTo>
                <a:lnTo>
                  <a:pt x="2375" y="804"/>
                </a:lnTo>
                <a:lnTo>
                  <a:pt x="2394" y="860"/>
                </a:lnTo>
                <a:lnTo>
                  <a:pt x="2411" y="919"/>
                </a:lnTo>
                <a:lnTo>
                  <a:pt x="2424" y="978"/>
                </a:lnTo>
                <a:lnTo>
                  <a:pt x="2435" y="1038"/>
                </a:lnTo>
                <a:lnTo>
                  <a:pt x="2442" y="1099"/>
                </a:lnTo>
                <a:lnTo>
                  <a:pt x="2447" y="1162"/>
                </a:lnTo>
                <a:lnTo>
                  <a:pt x="2449" y="1224"/>
                </a:lnTo>
                <a:lnTo>
                  <a:pt x="2447" y="1288"/>
                </a:lnTo>
                <a:lnTo>
                  <a:pt x="2442" y="1349"/>
                </a:lnTo>
                <a:lnTo>
                  <a:pt x="2435" y="1411"/>
                </a:lnTo>
                <a:lnTo>
                  <a:pt x="2424" y="1472"/>
                </a:lnTo>
                <a:lnTo>
                  <a:pt x="2411" y="1530"/>
                </a:lnTo>
                <a:lnTo>
                  <a:pt x="2394" y="1589"/>
                </a:lnTo>
                <a:lnTo>
                  <a:pt x="2375" y="1645"/>
                </a:lnTo>
                <a:lnTo>
                  <a:pt x="2352" y="1701"/>
                </a:lnTo>
                <a:lnTo>
                  <a:pt x="2328" y="1755"/>
                </a:lnTo>
                <a:lnTo>
                  <a:pt x="2301" y="1807"/>
                </a:lnTo>
                <a:lnTo>
                  <a:pt x="2272" y="1859"/>
                </a:lnTo>
                <a:lnTo>
                  <a:pt x="2239" y="1909"/>
                </a:lnTo>
                <a:lnTo>
                  <a:pt x="2206" y="1957"/>
                </a:lnTo>
                <a:lnTo>
                  <a:pt x="2170" y="2003"/>
                </a:lnTo>
                <a:lnTo>
                  <a:pt x="2130" y="2048"/>
                </a:lnTo>
                <a:lnTo>
                  <a:pt x="2090" y="2090"/>
                </a:lnTo>
                <a:lnTo>
                  <a:pt x="2048" y="2130"/>
                </a:lnTo>
                <a:lnTo>
                  <a:pt x="2003" y="2170"/>
                </a:lnTo>
                <a:lnTo>
                  <a:pt x="1957" y="2206"/>
                </a:lnTo>
                <a:lnTo>
                  <a:pt x="1909" y="2240"/>
                </a:lnTo>
                <a:lnTo>
                  <a:pt x="1859" y="2271"/>
                </a:lnTo>
                <a:lnTo>
                  <a:pt x="1808" y="2301"/>
                </a:lnTo>
                <a:lnTo>
                  <a:pt x="1755" y="2328"/>
                </a:lnTo>
                <a:lnTo>
                  <a:pt x="1701" y="2353"/>
                </a:lnTo>
                <a:lnTo>
                  <a:pt x="1645" y="2374"/>
                </a:lnTo>
                <a:lnTo>
                  <a:pt x="1589" y="2394"/>
                </a:lnTo>
                <a:lnTo>
                  <a:pt x="1530" y="2411"/>
                </a:lnTo>
                <a:lnTo>
                  <a:pt x="1471" y="2424"/>
                </a:lnTo>
                <a:lnTo>
                  <a:pt x="1411" y="2435"/>
                </a:lnTo>
                <a:lnTo>
                  <a:pt x="1350" y="2443"/>
                </a:lnTo>
                <a:lnTo>
                  <a:pt x="1287" y="2447"/>
                </a:lnTo>
                <a:lnTo>
                  <a:pt x="1225" y="2449"/>
                </a:lnTo>
                <a:lnTo>
                  <a:pt x="1161" y="2447"/>
                </a:lnTo>
                <a:lnTo>
                  <a:pt x="1100" y="2443"/>
                </a:lnTo>
                <a:lnTo>
                  <a:pt x="1038" y="2435"/>
                </a:lnTo>
                <a:lnTo>
                  <a:pt x="977" y="2424"/>
                </a:lnTo>
                <a:lnTo>
                  <a:pt x="918" y="2411"/>
                </a:lnTo>
                <a:lnTo>
                  <a:pt x="860" y="2394"/>
                </a:lnTo>
                <a:lnTo>
                  <a:pt x="804" y="2374"/>
                </a:lnTo>
                <a:lnTo>
                  <a:pt x="747" y="2353"/>
                </a:lnTo>
                <a:lnTo>
                  <a:pt x="694" y="2328"/>
                </a:lnTo>
                <a:lnTo>
                  <a:pt x="641" y="2301"/>
                </a:lnTo>
                <a:lnTo>
                  <a:pt x="589" y="2271"/>
                </a:lnTo>
                <a:lnTo>
                  <a:pt x="540" y="2240"/>
                </a:lnTo>
                <a:lnTo>
                  <a:pt x="492" y="2206"/>
                </a:lnTo>
                <a:lnTo>
                  <a:pt x="446" y="2170"/>
                </a:lnTo>
                <a:lnTo>
                  <a:pt x="401" y="2130"/>
                </a:lnTo>
                <a:lnTo>
                  <a:pt x="359" y="2090"/>
                </a:lnTo>
                <a:lnTo>
                  <a:pt x="318" y="2048"/>
                </a:lnTo>
                <a:lnTo>
                  <a:pt x="279" y="2003"/>
                </a:lnTo>
                <a:lnTo>
                  <a:pt x="243" y="1957"/>
                </a:lnTo>
                <a:lnTo>
                  <a:pt x="209" y="1909"/>
                </a:lnTo>
                <a:lnTo>
                  <a:pt x="178" y="1859"/>
                </a:lnTo>
                <a:lnTo>
                  <a:pt x="148" y="1807"/>
                </a:lnTo>
                <a:lnTo>
                  <a:pt x="121" y="1755"/>
                </a:lnTo>
                <a:lnTo>
                  <a:pt x="96" y="1701"/>
                </a:lnTo>
                <a:lnTo>
                  <a:pt x="75" y="1645"/>
                </a:lnTo>
                <a:lnTo>
                  <a:pt x="55" y="1589"/>
                </a:lnTo>
                <a:lnTo>
                  <a:pt x="38" y="1530"/>
                </a:lnTo>
                <a:lnTo>
                  <a:pt x="25" y="1472"/>
                </a:lnTo>
                <a:lnTo>
                  <a:pt x="14" y="1411"/>
                </a:lnTo>
                <a:lnTo>
                  <a:pt x="6" y="1349"/>
                </a:lnTo>
                <a:lnTo>
                  <a:pt x="2" y="1288"/>
                </a:lnTo>
                <a:lnTo>
                  <a:pt x="0" y="1224"/>
                </a:lnTo>
                <a:lnTo>
                  <a:pt x="2" y="1162"/>
                </a:lnTo>
                <a:lnTo>
                  <a:pt x="6" y="1099"/>
                </a:lnTo>
                <a:lnTo>
                  <a:pt x="14" y="1038"/>
                </a:lnTo>
                <a:lnTo>
                  <a:pt x="25" y="978"/>
                </a:lnTo>
                <a:lnTo>
                  <a:pt x="38" y="919"/>
                </a:lnTo>
                <a:lnTo>
                  <a:pt x="55" y="860"/>
                </a:lnTo>
                <a:lnTo>
                  <a:pt x="75" y="804"/>
                </a:lnTo>
                <a:lnTo>
                  <a:pt x="96" y="748"/>
                </a:lnTo>
                <a:lnTo>
                  <a:pt x="121" y="694"/>
                </a:lnTo>
                <a:lnTo>
                  <a:pt x="148" y="641"/>
                </a:lnTo>
                <a:lnTo>
                  <a:pt x="178" y="590"/>
                </a:lnTo>
                <a:lnTo>
                  <a:pt x="209" y="541"/>
                </a:lnTo>
                <a:lnTo>
                  <a:pt x="243" y="492"/>
                </a:lnTo>
                <a:lnTo>
                  <a:pt x="279" y="446"/>
                </a:lnTo>
                <a:lnTo>
                  <a:pt x="318" y="401"/>
                </a:lnTo>
                <a:lnTo>
                  <a:pt x="359" y="359"/>
                </a:lnTo>
                <a:lnTo>
                  <a:pt x="401" y="319"/>
                </a:lnTo>
                <a:lnTo>
                  <a:pt x="446" y="280"/>
                </a:lnTo>
                <a:lnTo>
                  <a:pt x="492" y="244"/>
                </a:lnTo>
                <a:lnTo>
                  <a:pt x="540" y="210"/>
                </a:lnTo>
                <a:lnTo>
                  <a:pt x="589" y="177"/>
                </a:lnTo>
                <a:lnTo>
                  <a:pt x="641" y="148"/>
                </a:lnTo>
                <a:lnTo>
                  <a:pt x="694" y="121"/>
                </a:lnTo>
                <a:lnTo>
                  <a:pt x="747" y="97"/>
                </a:lnTo>
                <a:lnTo>
                  <a:pt x="804" y="74"/>
                </a:lnTo>
                <a:lnTo>
                  <a:pt x="860" y="55"/>
                </a:lnTo>
                <a:lnTo>
                  <a:pt x="918" y="39"/>
                </a:lnTo>
                <a:lnTo>
                  <a:pt x="977" y="25"/>
                </a:lnTo>
                <a:lnTo>
                  <a:pt x="1038" y="14"/>
                </a:lnTo>
                <a:lnTo>
                  <a:pt x="1100" y="7"/>
                </a:lnTo>
                <a:lnTo>
                  <a:pt x="1161" y="2"/>
                </a:lnTo>
                <a:lnTo>
                  <a:pt x="1225" y="0"/>
                </a:lnTo>
                <a:close/>
                <a:moveTo>
                  <a:pt x="1218" y="785"/>
                </a:moveTo>
                <a:lnTo>
                  <a:pt x="1243" y="786"/>
                </a:lnTo>
                <a:lnTo>
                  <a:pt x="1268" y="787"/>
                </a:lnTo>
                <a:lnTo>
                  <a:pt x="1293" y="790"/>
                </a:lnTo>
                <a:lnTo>
                  <a:pt x="1317" y="793"/>
                </a:lnTo>
                <a:lnTo>
                  <a:pt x="1341" y="798"/>
                </a:lnTo>
                <a:lnTo>
                  <a:pt x="1365" y="803"/>
                </a:lnTo>
                <a:lnTo>
                  <a:pt x="1388" y="809"/>
                </a:lnTo>
                <a:lnTo>
                  <a:pt x="1410" y="816"/>
                </a:lnTo>
                <a:lnTo>
                  <a:pt x="1432" y="824"/>
                </a:lnTo>
                <a:lnTo>
                  <a:pt x="1454" y="833"/>
                </a:lnTo>
                <a:lnTo>
                  <a:pt x="1474" y="842"/>
                </a:lnTo>
                <a:lnTo>
                  <a:pt x="1494" y="852"/>
                </a:lnTo>
                <a:lnTo>
                  <a:pt x="1513" y="863"/>
                </a:lnTo>
                <a:lnTo>
                  <a:pt x="1532" y="875"/>
                </a:lnTo>
                <a:lnTo>
                  <a:pt x="1550" y="888"/>
                </a:lnTo>
                <a:lnTo>
                  <a:pt x="1568" y="901"/>
                </a:lnTo>
                <a:lnTo>
                  <a:pt x="1584" y="914"/>
                </a:lnTo>
                <a:lnTo>
                  <a:pt x="1600" y="929"/>
                </a:lnTo>
                <a:lnTo>
                  <a:pt x="1614" y="943"/>
                </a:lnTo>
                <a:lnTo>
                  <a:pt x="1628" y="959"/>
                </a:lnTo>
                <a:lnTo>
                  <a:pt x="1641" y="975"/>
                </a:lnTo>
                <a:lnTo>
                  <a:pt x="1652" y="991"/>
                </a:lnTo>
                <a:lnTo>
                  <a:pt x="1663" y="1009"/>
                </a:lnTo>
                <a:lnTo>
                  <a:pt x="1674" y="1026"/>
                </a:lnTo>
                <a:lnTo>
                  <a:pt x="1683" y="1044"/>
                </a:lnTo>
                <a:lnTo>
                  <a:pt x="1691" y="1062"/>
                </a:lnTo>
                <a:lnTo>
                  <a:pt x="1697" y="1081"/>
                </a:lnTo>
                <a:lnTo>
                  <a:pt x="1703" y="1099"/>
                </a:lnTo>
                <a:lnTo>
                  <a:pt x="1707" y="1120"/>
                </a:lnTo>
                <a:lnTo>
                  <a:pt x="1710" y="1139"/>
                </a:lnTo>
                <a:lnTo>
                  <a:pt x="1712" y="1159"/>
                </a:lnTo>
                <a:lnTo>
                  <a:pt x="1713" y="1179"/>
                </a:lnTo>
                <a:lnTo>
                  <a:pt x="1712" y="1201"/>
                </a:lnTo>
                <a:lnTo>
                  <a:pt x="1710" y="1222"/>
                </a:lnTo>
                <a:lnTo>
                  <a:pt x="1706" y="1244"/>
                </a:lnTo>
                <a:lnTo>
                  <a:pt x="1701" y="1265"/>
                </a:lnTo>
                <a:lnTo>
                  <a:pt x="1695" y="1285"/>
                </a:lnTo>
                <a:lnTo>
                  <a:pt x="1687" y="1305"/>
                </a:lnTo>
                <a:lnTo>
                  <a:pt x="1678" y="1324"/>
                </a:lnTo>
                <a:lnTo>
                  <a:pt x="1667" y="1343"/>
                </a:lnTo>
                <a:lnTo>
                  <a:pt x="1656" y="1362"/>
                </a:lnTo>
                <a:lnTo>
                  <a:pt x="1643" y="1380"/>
                </a:lnTo>
                <a:lnTo>
                  <a:pt x="1630" y="1397"/>
                </a:lnTo>
                <a:lnTo>
                  <a:pt x="1615" y="1414"/>
                </a:lnTo>
                <a:lnTo>
                  <a:pt x="1600" y="1430"/>
                </a:lnTo>
                <a:lnTo>
                  <a:pt x="1583" y="1445"/>
                </a:lnTo>
                <a:lnTo>
                  <a:pt x="1566" y="1459"/>
                </a:lnTo>
                <a:lnTo>
                  <a:pt x="1546" y="1474"/>
                </a:lnTo>
                <a:lnTo>
                  <a:pt x="1577" y="1718"/>
                </a:lnTo>
                <a:lnTo>
                  <a:pt x="1391" y="1548"/>
                </a:lnTo>
                <a:lnTo>
                  <a:pt x="1371" y="1554"/>
                </a:lnTo>
                <a:lnTo>
                  <a:pt x="1350" y="1559"/>
                </a:lnTo>
                <a:lnTo>
                  <a:pt x="1329" y="1563"/>
                </a:lnTo>
                <a:lnTo>
                  <a:pt x="1307" y="1567"/>
                </a:lnTo>
                <a:lnTo>
                  <a:pt x="1285" y="1569"/>
                </a:lnTo>
                <a:lnTo>
                  <a:pt x="1263" y="1571"/>
                </a:lnTo>
                <a:lnTo>
                  <a:pt x="1240" y="1573"/>
                </a:lnTo>
                <a:lnTo>
                  <a:pt x="1218" y="1573"/>
                </a:lnTo>
                <a:lnTo>
                  <a:pt x="1192" y="1573"/>
                </a:lnTo>
                <a:lnTo>
                  <a:pt x="1167" y="1571"/>
                </a:lnTo>
                <a:lnTo>
                  <a:pt x="1142" y="1569"/>
                </a:lnTo>
                <a:lnTo>
                  <a:pt x="1118" y="1565"/>
                </a:lnTo>
                <a:lnTo>
                  <a:pt x="1093" y="1561"/>
                </a:lnTo>
                <a:lnTo>
                  <a:pt x="1070" y="1556"/>
                </a:lnTo>
                <a:lnTo>
                  <a:pt x="1047" y="1549"/>
                </a:lnTo>
                <a:lnTo>
                  <a:pt x="1025" y="1542"/>
                </a:lnTo>
                <a:lnTo>
                  <a:pt x="1003" y="1535"/>
                </a:lnTo>
                <a:lnTo>
                  <a:pt x="982" y="1526"/>
                </a:lnTo>
                <a:lnTo>
                  <a:pt x="960" y="1517"/>
                </a:lnTo>
                <a:lnTo>
                  <a:pt x="940" y="1506"/>
                </a:lnTo>
                <a:lnTo>
                  <a:pt x="921" y="1495"/>
                </a:lnTo>
                <a:lnTo>
                  <a:pt x="903" y="1484"/>
                </a:lnTo>
                <a:lnTo>
                  <a:pt x="885" y="1472"/>
                </a:lnTo>
                <a:lnTo>
                  <a:pt x="868" y="1458"/>
                </a:lnTo>
                <a:lnTo>
                  <a:pt x="851" y="1444"/>
                </a:lnTo>
                <a:lnTo>
                  <a:pt x="835" y="1430"/>
                </a:lnTo>
                <a:lnTo>
                  <a:pt x="821" y="1415"/>
                </a:lnTo>
                <a:lnTo>
                  <a:pt x="807" y="1400"/>
                </a:lnTo>
                <a:lnTo>
                  <a:pt x="794" y="1384"/>
                </a:lnTo>
                <a:lnTo>
                  <a:pt x="782" y="1368"/>
                </a:lnTo>
                <a:lnTo>
                  <a:pt x="771" y="1351"/>
                </a:lnTo>
                <a:lnTo>
                  <a:pt x="762" y="1332"/>
                </a:lnTo>
                <a:lnTo>
                  <a:pt x="753" y="1315"/>
                </a:lnTo>
                <a:lnTo>
                  <a:pt x="744" y="1296"/>
                </a:lnTo>
                <a:lnTo>
                  <a:pt x="738" y="1278"/>
                </a:lnTo>
                <a:lnTo>
                  <a:pt x="732" y="1259"/>
                </a:lnTo>
                <a:lnTo>
                  <a:pt x="728" y="1240"/>
                </a:lnTo>
                <a:lnTo>
                  <a:pt x="725" y="1219"/>
                </a:lnTo>
                <a:lnTo>
                  <a:pt x="723" y="1199"/>
                </a:lnTo>
                <a:lnTo>
                  <a:pt x="722" y="1179"/>
                </a:lnTo>
                <a:lnTo>
                  <a:pt x="723" y="1159"/>
                </a:lnTo>
                <a:lnTo>
                  <a:pt x="725" y="1139"/>
                </a:lnTo>
                <a:lnTo>
                  <a:pt x="728" y="1120"/>
                </a:lnTo>
                <a:lnTo>
                  <a:pt x="732" y="1099"/>
                </a:lnTo>
                <a:lnTo>
                  <a:pt x="738" y="1081"/>
                </a:lnTo>
                <a:lnTo>
                  <a:pt x="744" y="1062"/>
                </a:lnTo>
                <a:lnTo>
                  <a:pt x="753" y="1044"/>
                </a:lnTo>
                <a:lnTo>
                  <a:pt x="762" y="1026"/>
                </a:lnTo>
                <a:lnTo>
                  <a:pt x="771" y="1009"/>
                </a:lnTo>
                <a:lnTo>
                  <a:pt x="782" y="991"/>
                </a:lnTo>
                <a:lnTo>
                  <a:pt x="794" y="975"/>
                </a:lnTo>
                <a:lnTo>
                  <a:pt x="807" y="959"/>
                </a:lnTo>
                <a:lnTo>
                  <a:pt x="821" y="943"/>
                </a:lnTo>
                <a:lnTo>
                  <a:pt x="835" y="929"/>
                </a:lnTo>
                <a:lnTo>
                  <a:pt x="851" y="914"/>
                </a:lnTo>
                <a:lnTo>
                  <a:pt x="868" y="901"/>
                </a:lnTo>
                <a:lnTo>
                  <a:pt x="885" y="888"/>
                </a:lnTo>
                <a:lnTo>
                  <a:pt x="903" y="875"/>
                </a:lnTo>
                <a:lnTo>
                  <a:pt x="921" y="863"/>
                </a:lnTo>
                <a:lnTo>
                  <a:pt x="940" y="852"/>
                </a:lnTo>
                <a:lnTo>
                  <a:pt x="960" y="842"/>
                </a:lnTo>
                <a:lnTo>
                  <a:pt x="982" y="833"/>
                </a:lnTo>
                <a:lnTo>
                  <a:pt x="1003" y="824"/>
                </a:lnTo>
                <a:lnTo>
                  <a:pt x="1025" y="816"/>
                </a:lnTo>
                <a:lnTo>
                  <a:pt x="1047" y="809"/>
                </a:lnTo>
                <a:lnTo>
                  <a:pt x="1070" y="803"/>
                </a:lnTo>
                <a:lnTo>
                  <a:pt x="1093" y="798"/>
                </a:lnTo>
                <a:lnTo>
                  <a:pt x="1118" y="793"/>
                </a:lnTo>
                <a:lnTo>
                  <a:pt x="1142" y="790"/>
                </a:lnTo>
                <a:lnTo>
                  <a:pt x="1167" y="787"/>
                </a:lnTo>
                <a:lnTo>
                  <a:pt x="1192" y="786"/>
                </a:lnTo>
                <a:lnTo>
                  <a:pt x="1218" y="785"/>
                </a:lnTo>
                <a:close/>
                <a:moveTo>
                  <a:pt x="1462" y="1117"/>
                </a:moveTo>
                <a:lnTo>
                  <a:pt x="1468" y="1117"/>
                </a:lnTo>
                <a:lnTo>
                  <a:pt x="1473" y="1119"/>
                </a:lnTo>
                <a:lnTo>
                  <a:pt x="1478" y="1120"/>
                </a:lnTo>
                <a:lnTo>
                  <a:pt x="1483" y="1122"/>
                </a:lnTo>
                <a:lnTo>
                  <a:pt x="1492" y="1127"/>
                </a:lnTo>
                <a:lnTo>
                  <a:pt x="1500" y="1133"/>
                </a:lnTo>
                <a:lnTo>
                  <a:pt x="1506" y="1141"/>
                </a:lnTo>
                <a:lnTo>
                  <a:pt x="1511" y="1150"/>
                </a:lnTo>
                <a:lnTo>
                  <a:pt x="1513" y="1155"/>
                </a:lnTo>
                <a:lnTo>
                  <a:pt x="1514" y="1160"/>
                </a:lnTo>
                <a:lnTo>
                  <a:pt x="1515" y="1165"/>
                </a:lnTo>
                <a:lnTo>
                  <a:pt x="1515" y="1171"/>
                </a:lnTo>
                <a:lnTo>
                  <a:pt x="1515" y="1176"/>
                </a:lnTo>
                <a:lnTo>
                  <a:pt x="1514" y="1182"/>
                </a:lnTo>
                <a:lnTo>
                  <a:pt x="1513" y="1187"/>
                </a:lnTo>
                <a:lnTo>
                  <a:pt x="1511" y="1191"/>
                </a:lnTo>
                <a:lnTo>
                  <a:pt x="1506" y="1200"/>
                </a:lnTo>
                <a:lnTo>
                  <a:pt x="1500" y="1208"/>
                </a:lnTo>
                <a:lnTo>
                  <a:pt x="1492" y="1215"/>
                </a:lnTo>
                <a:lnTo>
                  <a:pt x="1483" y="1220"/>
                </a:lnTo>
                <a:lnTo>
                  <a:pt x="1478" y="1221"/>
                </a:lnTo>
                <a:lnTo>
                  <a:pt x="1473" y="1223"/>
                </a:lnTo>
                <a:lnTo>
                  <a:pt x="1468" y="1224"/>
                </a:lnTo>
                <a:lnTo>
                  <a:pt x="1462" y="1224"/>
                </a:lnTo>
                <a:lnTo>
                  <a:pt x="1457" y="1224"/>
                </a:lnTo>
                <a:lnTo>
                  <a:pt x="1452" y="1223"/>
                </a:lnTo>
                <a:lnTo>
                  <a:pt x="1446" y="1221"/>
                </a:lnTo>
                <a:lnTo>
                  <a:pt x="1442" y="1220"/>
                </a:lnTo>
                <a:lnTo>
                  <a:pt x="1432" y="1215"/>
                </a:lnTo>
                <a:lnTo>
                  <a:pt x="1424" y="1208"/>
                </a:lnTo>
                <a:lnTo>
                  <a:pt x="1417" y="1200"/>
                </a:lnTo>
                <a:lnTo>
                  <a:pt x="1412" y="1191"/>
                </a:lnTo>
                <a:lnTo>
                  <a:pt x="1411" y="1187"/>
                </a:lnTo>
                <a:lnTo>
                  <a:pt x="1409" y="1182"/>
                </a:lnTo>
                <a:lnTo>
                  <a:pt x="1409" y="1176"/>
                </a:lnTo>
                <a:lnTo>
                  <a:pt x="1408" y="1171"/>
                </a:lnTo>
                <a:lnTo>
                  <a:pt x="1409" y="1165"/>
                </a:lnTo>
                <a:lnTo>
                  <a:pt x="1409" y="1160"/>
                </a:lnTo>
                <a:lnTo>
                  <a:pt x="1411" y="1155"/>
                </a:lnTo>
                <a:lnTo>
                  <a:pt x="1412" y="1150"/>
                </a:lnTo>
                <a:lnTo>
                  <a:pt x="1417" y="1141"/>
                </a:lnTo>
                <a:lnTo>
                  <a:pt x="1424" y="1133"/>
                </a:lnTo>
                <a:lnTo>
                  <a:pt x="1432" y="1127"/>
                </a:lnTo>
                <a:lnTo>
                  <a:pt x="1442" y="1122"/>
                </a:lnTo>
                <a:lnTo>
                  <a:pt x="1446" y="1120"/>
                </a:lnTo>
                <a:lnTo>
                  <a:pt x="1452" y="1119"/>
                </a:lnTo>
                <a:lnTo>
                  <a:pt x="1457" y="1117"/>
                </a:lnTo>
                <a:lnTo>
                  <a:pt x="1462" y="1117"/>
                </a:lnTo>
                <a:close/>
                <a:moveTo>
                  <a:pt x="1214" y="1117"/>
                </a:moveTo>
                <a:lnTo>
                  <a:pt x="1219" y="1117"/>
                </a:lnTo>
                <a:lnTo>
                  <a:pt x="1224" y="1119"/>
                </a:lnTo>
                <a:lnTo>
                  <a:pt x="1230" y="1120"/>
                </a:lnTo>
                <a:lnTo>
                  <a:pt x="1234" y="1122"/>
                </a:lnTo>
                <a:lnTo>
                  <a:pt x="1243" y="1127"/>
                </a:lnTo>
                <a:lnTo>
                  <a:pt x="1251" y="1133"/>
                </a:lnTo>
                <a:lnTo>
                  <a:pt x="1258" y="1141"/>
                </a:lnTo>
                <a:lnTo>
                  <a:pt x="1263" y="1150"/>
                </a:lnTo>
                <a:lnTo>
                  <a:pt x="1264" y="1155"/>
                </a:lnTo>
                <a:lnTo>
                  <a:pt x="1266" y="1160"/>
                </a:lnTo>
                <a:lnTo>
                  <a:pt x="1266" y="1165"/>
                </a:lnTo>
                <a:lnTo>
                  <a:pt x="1267" y="1171"/>
                </a:lnTo>
                <a:lnTo>
                  <a:pt x="1266" y="1176"/>
                </a:lnTo>
                <a:lnTo>
                  <a:pt x="1266" y="1182"/>
                </a:lnTo>
                <a:lnTo>
                  <a:pt x="1264" y="1187"/>
                </a:lnTo>
                <a:lnTo>
                  <a:pt x="1263" y="1191"/>
                </a:lnTo>
                <a:lnTo>
                  <a:pt x="1258" y="1200"/>
                </a:lnTo>
                <a:lnTo>
                  <a:pt x="1251" y="1208"/>
                </a:lnTo>
                <a:lnTo>
                  <a:pt x="1243" y="1215"/>
                </a:lnTo>
                <a:lnTo>
                  <a:pt x="1234" y="1220"/>
                </a:lnTo>
                <a:lnTo>
                  <a:pt x="1230" y="1221"/>
                </a:lnTo>
                <a:lnTo>
                  <a:pt x="1224" y="1223"/>
                </a:lnTo>
                <a:lnTo>
                  <a:pt x="1219" y="1224"/>
                </a:lnTo>
                <a:lnTo>
                  <a:pt x="1214" y="1224"/>
                </a:lnTo>
                <a:lnTo>
                  <a:pt x="1207" y="1224"/>
                </a:lnTo>
                <a:lnTo>
                  <a:pt x="1202" y="1223"/>
                </a:lnTo>
                <a:lnTo>
                  <a:pt x="1197" y="1221"/>
                </a:lnTo>
                <a:lnTo>
                  <a:pt x="1192" y="1220"/>
                </a:lnTo>
                <a:lnTo>
                  <a:pt x="1183" y="1215"/>
                </a:lnTo>
                <a:lnTo>
                  <a:pt x="1175" y="1208"/>
                </a:lnTo>
                <a:lnTo>
                  <a:pt x="1169" y="1200"/>
                </a:lnTo>
                <a:lnTo>
                  <a:pt x="1164" y="1191"/>
                </a:lnTo>
                <a:lnTo>
                  <a:pt x="1162" y="1187"/>
                </a:lnTo>
                <a:lnTo>
                  <a:pt x="1161" y="1182"/>
                </a:lnTo>
                <a:lnTo>
                  <a:pt x="1160" y="1176"/>
                </a:lnTo>
                <a:lnTo>
                  <a:pt x="1160" y="1171"/>
                </a:lnTo>
                <a:lnTo>
                  <a:pt x="1160" y="1165"/>
                </a:lnTo>
                <a:lnTo>
                  <a:pt x="1161" y="1160"/>
                </a:lnTo>
                <a:lnTo>
                  <a:pt x="1162" y="1155"/>
                </a:lnTo>
                <a:lnTo>
                  <a:pt x="1164" y="1150"/>
                </a:lnTo>
                <a:lnTo>
                  <a:pt x="1169" y="1141"/>
                </a:lnTo>
                <a:lnTo>
                  <a:pt x="1175" y="1133"/>
                </a:lnTo>
                <a:lnTo>
                  <a:pt x="1183" y="1127"/>
                </a:lnTo>
                <a:lnTo>
                  <a:pt x="1192" y="1122"/>
                </a:lnTo>
                <a:lnTo>
                  <a:pt x="1197" y="1120"/>
                </a:lnTo>
                <a:lnTo>
                  <a:pt x="1202" y="1119"/>
                </a:lnTo>
                <a:lnTo>
                  <a:pt x="1207" y="1117"/>
                </a:lnTo>
                <a:lnTo>
                  <a:pt x="1214" y="1117"/>
                </a:lnTo>
                <a:close/>
                <a:moveTo>
                  <a:pt x="964" y="1117"/>
                </a:moveTo>
                <a:lnTo>
                  <a:pt x="970" y="1117"/>
                </a:lnTo>
                <a:lnTo>
                  <a:pt x="975" y="1119"/>
                </a:lnTo>
                <a:lnTo>
                  <a:pt x="981" y="1120"/>
                </a:lnTo>
                <a:lnTo>
                  <a:pt x="986" y="1122"/>
                </a:lnTo>
                <a:lnTo>
                  <a:pt x="995" y="1127"/>
                </a:lnTo>
                <a:lnTo>
                  <a:pt x="1003" y="1133"/>
                </a:lnTo>
                <a:lnTo>
                  <a:pt x="1009" y="1141"/>
                </a:lnTo>
                <a:lnTo>
                  <a:pt x="1014" y="1150"/>
                </a:lnTo>
                <a:lnTo>
                  <a:pt x="1016" y="1155"/>
                </a:lnTo>
                <a:lnTo>
                  <a:pt x="1017" y="1160"/>
                </a:lnTo>
                <a:lnTo>
                  <a:pt x="1018" y="1165"/>
                </a:lnTo>
                <a:lnTo>
                  <a:pt x="1018" y="1171"/>
                </a:lnTo>
                <a:lnTo>
                  <a:pt x="1018" y="1176"/>
                </a:lnTo>
                <a:lnTo>
                  <a:pt x="1017" y="1182"/>
                </a:lnTo>
                <a:lnTo>
                  <a:pt x="1016" y="1187"/>
                </a:lnTo>
                <a:lnTo>
                  <a:pt x="1014" y="1191"/>
                </a:lnTo>
                <a:lnTo>
                  <a:pt x="1009" y="1200"/>
                </a:lnTo>
                <a:lnTo>
                  <a:pt x="1003" y="1208"/>
                </a:lnTo>
                <a:lnTo>
                  <a:pt x="995" y="1215"/>
                </a:lnTo>
                <a:lnTo>
                  <a:pt x="986" y="1220"/>
                </a:lnTo>
                <a:lnTo>
                  <a:pt x="981" y="1221"/>
                </a:lnTo>
                <a:lnTo>
                  <a:pt x="975" y="1223"/>
                </a:lnTo>
                <a:lnTo>
                  <a:pt x="970" y="1224"/>
                </a:lnTo>
                <a:lnTo>
                  <a:pt x="964" y="1224"/>
                </a:lnTo>
                <a:lnTo>
                  <a:pt x="959" y="1224"/>
                </a:lnTo>
                <a:lnTo>
                  <a:pt x="954" y="1223"/>
                </a:lnTo>
                <a:lnTo>
                  <a:pt x="949" y="1221"/>
                </a:lnTo>
                <a:lnTo>
                  <a:pt x="944" y="1220"/>
                </a:lnTo>
                <a:lnTo>
                  <a:pt x="935" y="1215"/>
                </a:lnTo>
                <a:lnTo>
                  <a:pt x="927" y="1208"/>
                </a:lnTo>
                <a:lnTo>
                  <a:pt x="920" y="1200"/>
                </a:lnTo>
                <a:lnTo>
                  <a:pt x="916" y="1191"/>
                </a:lnTo>
                <a:lnTo>
                  <a:pt x="914" y="1187"/>
                </a:lnTo>
                <a:lnTo>
                  <a:pt x="912" y="1182"/>
                </a:lnTo>
                <a:lnTo>
                  <a:pt x="912" y="1176"/>
                </a:lnTo>
                <a:lnTo>
                  <a:pt x="911" y="1171"/>
                </a:lnTo>
                <a:lnTo>
                  <a:pt x="912" y="1165"/>
                </a:lnTo>
                <a:lnTo>
                  <a:pt x="912" y="1160"/>
                </a:lnTo>
                <a:lnTo>
                  <a:pt x="914" y="1155"/>
                </a:lnTo>
                <a:lnTo>
                  <a:pt x="916" y="1150"/>
                </a:lnTo>
                <a:lnTo>
                  <a:pt x="920" y="1141"/>
                </a:lnTo>
                <a:lnTo>
                  <a:pt x="927" y="1133"/>
                </a:lnTo>
                <a:lnTo>
                  <a:pt x="935" y="1127"/>
                </a:lnTo>
                <a:lnTo>
                  <a:pt x="944" y="1122"/>
                </a:lnTo>
                <a:lnTo>
                  <a:pt x="949" y="1120"/>
                </a:lnTo>
                <a:lnTo>
                  <a:pt x="954" y="1119"/>
                </a:lnTo>
                <a:lnTo>
                  <a:pt x="959" y="1117"/>
                </a:lnTo>
                <a:lnTo>
                  <a:pt x="964" y="1117"/>
                </a:lnTo>
                <a:close/>
                <a:moveTo>
                  <a:pt x="1225" y="387"/>
                </a:moveTo>
                <a:lnTo>
                  <a:pt x="1268" y="388"/>
                </a:lnTo>
                <a:lnTo>
                  <a:pt x="1310" y="391"/>
                </a:lnTo>
                <a:lnTo>
                  <a:pt x="1352" y="396"/>
                </a:lnTo>
                <a:lnTo>
                  <a:pt x="1393" y="404"/>
                </a:lnTo>
                <a:lnTo>
                  <a:pt x="1433" y="413"/>
                </a:lnTo>
                <a:lnTo>
                  <a:pt x="1474" y="425"/>
                </a:lnTo>
                <a:lnTo>
                  <a:pt x="1512" y="438"/>
                </a:lnTo>
                <a:lnTo>
                  <a:pt x="1550" y="453"/>
                </a:lnTo>
                <a:lnTo>
                  <a:pt x="1588" y="470"/>
                </a:lnTo>
                <a:lnTo>
                  <a:pt x="1624" y="488"/>
                </a:lnTo>
                <a:lnTo>
                  <a:pt x="1658" y="508"/>
                </a:lnTo>
                <a:lnTo>
                  <a:pt x="1693" y="530"/>
                </a:lnTo>
                <a:lnTo>
                  <a:pt x="1726" y="554"/>
                </a:lnTo>
                <a:lnTo>
                  <a:pt x="1757" y="579"/>
                </a:lnTo>
                <a:lnTo>
                  <a:pt x="1788" y="605"/>
                </a:lnTo>
                <a:lnTo>
                  <a:pt x="1817" y="632"/>
                </a:lnTo>
                <a:lnTo>
                  <a:pt x="1844" y="662"/>
                </a:lnTo>
                <a:lnTo>
                  <a:pt x="1871" y="692"/>
                </a:lnTo>
                <a:lnTo>
                  <a:pt x="1895" y="723"/>
                </a:lnTo>
                <a:lnTo>
                  <a:pt x="1919" y="756"/>
                </a:lnTo>
                <a:lnTo>
                  <a:pt x="1941" y="791"/>
                </a:lnTo>
                <a:lnTo>
                  <a:pt x="1961" y="825"/>
                </a:lnTo>
                <a:lnTo>
                  <a:pt x="1979" y="861"/>
                </a:lnTo>
                <a:lnTo>
                  <a:pt x="1996" y="899"/>
                </a:lnTo>
                <a:lnTo>
                  <a:pt x="2011" y="937"/>
                </a:lnTo>
                <a:lnTo>
                  <a:pt x="2025" y="975"/>
                </a:lnTo>
                <a:lnTo>
                  <a:pt x="2036" y="1016"/>
                </a:lnTo>
                <a:lnTo>
                  <a:pt x="2045" y="1056"/>
                </a:lnTo>
                <a:lnTo>
                  <a:pt x="2053" y="1097"/>
                </a:lnTo>
                <a:lnTo>
                  <a:pt x="2058" y="1139"/>
                </a:lnTo>
                <a:lnTo>
                  <a:pt x="2061" y="1181"/>
                </a:lnTo>
                <a:lnTo>
                  <a:pt x="2062" y="1224"/>
                </a:lnTo>
                <a:lnTo>
                  <a:pt x="2061" y="1268"/>
                </a:lnTo>
                <a:lnTo>
                  <a:pt x="2058" y="1310"/>
                </a:lnTo>
                <a:lnTo>
                  <a:pt x="2053" y="1353"/>
                </a:lnTo>
                <a:lnTo>
                  <a:pt x="2045" y="1393"/>
                </a:lnTo>
                <a:lnTo>
                  <a:pt x="2036" y="1434"/>
                </a:lnTo>
                <a:lnTo>
                  <a:pt x="2025" y="1474"/>
                </a:lnTo>
                <a:lnTo>
                  <a:pt x="2011" y="1513"/>
                </a:lnTo>
                <a:lnTo>
                  <a:pt x="1996" y="1550"/>
                </a:lnTo>
                <a:lnTo>
                  <a:pt x="1979" y="1588"/>
                </a:lnTo>
                <a:lnTo>
                  <a:pt x="1961" y="1624"/>
                </a:lnTo>
                <a:lnTo>
                  <a:pt x="1941" y="1659"/>
                </a:lnTo>
                <a:lnTo>
                  <a:pt x="1919" y="1692"/>
                </a:lnTo>
                <a:lnTo>
                  <a:pt x="1895" y="1726"/>
                </a:lnTo>
                <a:lnTo>
                  <a:pt x="1871" y="1757"/>
                </a:lnTo>
                <a:lnTo>
                  <a:pt x="1844" y="1787"/>
                </a:lnTo>
                <a:lnTo>
                  <a:pt x="1817" y="1817"/>
                </a:lnTo>
                <a:lnTo>
                  <a:pt x="1788" y="1845"/>
                </a:lnTo>
                <a:lnTo>
                  <a:pt x="1757" y="1871"/>
                </a:lnTo>
                <a:lnTo>
                  <a:pt x="1726" y="1895"/>
                </a:lnTo>
                <a:lnTo>
                  <a:pt x="1693" y="1919"/>
                </a:lnTo>
                <a:lnTo>
                  <a:pt x="1658" y="1941"/>
                </a:lnTo>
                <a:lnTo>
                  <a:pt x="1624" y="1961"/>
                </a:lnTo>
                <a:lnTo>
                  <a:pt x="1588" y="1980"/>
                </a:lnTo>
                <a:lnTo>
                  <a:pt x="1550" y="1996"/>
                </a:lnTo>
                <a:lnTo>
                  <a:pt x="1512" y="2011"/>
                </a:lnTo>
                <a:lnTo>
                  <a:pt x="1474" y="2024"/>
                </a:lnTo>
                <a:lnTo>
                  <a:pt x="1433" y="2035"/>
                </a:lnTo>
                <a:lnTo>
                  <a:pt x="1393" y="2046"/>
                </a:lnTo>
                <a:lnTo>
                  <a:pt x="1352" y="2053"/>
                </a:lnTo>
                <a:lnTo>
                  <a:pt x="1310" y="2058"/>
                </a:lnTo>
                <a:lnTo>
                  <a:pt x="1268" y="2061"/>
                </a:lnTo>
                <a:lnTo>
                  <a:pt x="1225" y="2062"/>
                </a:lnTo>
                <a:lnTo>
                  <a:pt x="1181" y="2061"/>
                </a:lnTo>
                <a:lnTo>
                  <a:pt x="1139" y="2058"/>
                </a:lnTo>
                <a:lnTo>
                  <a:pt x="1097" y="2053"/>
                </a:lnTo>
                <a:lnTo>
                  <a:pt x="1056" y="2046"/>
                </a:lnTo>
                <a:lnTo>
                  <a:pt x="1015" y="2035"/>
                </a:lnTo>
                <a:lnTo>
                  <a:pt x="975" y="2024"/>
                </a:lnTo>
                <a:lnTo>
                  <a:pt x="936" y="2011"/>
                </a:lnTo>
                <a:lnTo>
                  <a:pt x="899" y="1996"/>
                </a:lnTo>
                <a:lnTo>
                  <a:pt x="861" y="1980"/>
                </a:lnTo>
                <a:lnTo>
                  <a:pt x="825" y="1961"/>
                </a:lnTo>
                <a:lnTo>
                  <a:pt x="790" y="1941"/>
                </a:lnTo>
                <a:lnTo>
                  <a:pt x="757" y="1919"/>
                </a:lnTo>
                <a:lnTo>
                  <a:pt x="723" y="1895"/>
                </a:lnTo>
                <a:lnTo>
                  <a:pt x="692" y="1871"/>
                </a:lnTo>
                <a:lnTo>
                  <a:pt x="662" y="1845"/>
                </a:lnTo>
                <a:lnTo>
                  <a:pt x="632" y="1817"/>
                </a:lnTo>
                <a:lnTo>
                  <a:pt x="604" y="1787"/>
                </a:lnTo>
                <a:lnTo>
                  <a:pt x="578" y="1757"/>
                </a:lnTo>
                <a:lnTo>
                  <a:pt x="554" y="1726"/>
                </a:lnTo>
                <a:lnTo>
                  <a:pt x="530" y="1692"/>
                </a:lnTo>
                <a:lnTo>
                  <a:pt x="508" y="1659"/>
                </a:lnTo>
                <a:lnTo>
                  <a:pt x="488" y="1624"/>
                </a:lnTo>
                <a:lnTo>
                  <a:pt x="469" y="1588"/>
                </a:lnTo>
                <a:lnTo>
                  <a:pt x="453" y="1550"/>
                </a:lnTo>
                <a:lnTo>
                  <a:pt x="438" y="1513"/>
                </a:lnTo>
                <a:lnTo>
                  <a:pt x="425" y="1474"/>
                </a:lnTo>
                <a:lnTo>
                  <a:pt x="414" y="1434"/>
                </a:lnTo>
                <a:lnTo>
                  <a:pt x="404" y="1393"/>
                </a:lnTo>
                <a:lnTo>
                  <a:pt x="396" y="1353"/>
                </a:lnTo>
                <a:lnTo>
                  <a:pt x="391" y="1310"/>
                </a:lnTo>
                <a:lnTo>
                  <a:pt x="388" y="1268"/>
                </a:lnTo>
                <a:lnTo>
                  <a:pt x="387" y="1224"/>
                </a:lnTo>
                <a:lnTo>
                  <a:pt x="388" y="1181"/>
                </a:lnTo>
                <a:lnTo>
                  <a:pt x="391" y="1139"/>
                </a:lnTo>
                <a:lnTo>
                  <a:pt x="396" y="1097"/>
                </a:lnTo>
                <a:lnTo>
                  <a:pt x="404" y="1056"/>
                </a:lnTo>
                <a:lnTo>
                  <a:pt x="414" y="1016"/>
                </a:lnTo>
                <a:lnTo>
                  <a:pt x="425" y="975"/>
                </a:lnTo>
                <a:lnTo>
                  <a:pt x="438" y="937"/>
                </a:lnTo>
                <a:lnTo>
                  <a:pt x="453" y="899"/>
                </a:lnTo>
                <a:lnTo>
                  <a:pt x="469" y="861"/>
                </a:lnTo>
                <a:lnTo>
                  <a:pt x="488" y="825"/>
                </a:lnTo>
                <a:lnTo>
                  <a:pt x="508" y="791"/>
                </a:lnTo>
                <a:lnTo>
                  <a:pt x="530" y="756"/>
                </a:lnTo>
                <a:lnTo>
                  <a:pt x="554" y="723"/>
                </a:lnTo>
                <a:lnTo>
                  <a:pt x="578" y="692"/>
                </a:lnTo>
                <a:lnTo>
                  <a:pt x="604" y="662"/>
                </a:lnTo>
                <a:lnTo>
                  <a:pt x="632" y="632"/>
                </a:lnTo>
                <a:lnTo>
                  <a:pt x="662" y="605"/>
                </a:lnTo>
                <a:lnTo>
                  <a:pt x="692" y="579"/>
                </a:lnTo>
                <a:lnTo>
                  <a:pt x="723" y="554"/>
                </a:lnTo>
                <a:lnTo>
                  <a:pt x="757" y="530"/>
                </a:lnTo>
                <a:lnTo>
                  <a:pt x="790" y="508"/>
                </a:lnTo>
                <a:lnTo>
                  <a:pt x="825" y="488"/>
                </a:lnTo>
                <a:lnTo>
                  <a:pt x="861" y="470"/>
                </a:lnTo>
                <a:lnTo>
                  <a:pt x="899" y="453"/>
                </a:lnTo>
                <a:lnTo>
                  <a:pt x="936" y="438"/>
                </a:lnTo>
                <a:lnTo>
                  <a:pt x="975" y="425"/>
                </a:lnTo>
                <a:lnTo>
                  <a:pt x="1015" y="413"/>
                </a:lnTo>
                <a:lnTo>
                  <a:pt x="1056" y="404"/>
                </a:lnTo>
                <a:lnTo>
                  <a:pt x="1097" y="396"/>
                </a:lnTo>
                <a:lnTo>
                  <a:pt x="1139" y="391"/>
                </a:lnTo>
                <a:lnTo>
                  <a:pt x="1181" y="388"/>
                </a:lnTo>
                <a:lnTo>
                  <a:pt x="1225" y="387"/>
                </a:lnTo>
                <a:close/>
              </a:path>
            </a:pathLst>
          </a:custGeom>
          <a:solidFill>
            <a:schemeClr val="tx1"/>
          </a:solidFill>
          <a:ln>
            <a:noFill/>
          </a:ln>
        </p:spPr>
        <p:txBody>
          <a:bodyPr vert="horz" wrap="square" lIns="91440" tIns="45720" rIns="91440" bIns="45720" numCol="1" anchor="t" anchorCtr="0" compatLnSpc="1"/>
          <a:lstStyle/>
          <a:p>
            <a:endParaRPr lang="zh-CN" altLang="en-US">
              <a:solidFill>
                <a:schemeClr val="accent1"/>
              </a:solidFill>
              <a:latin typeface="微软雅黑" panose="020B0503020204020204" charset="-122"/>
              <a:ea typeface="微软雅黑" panose="020B0503020204020204" charset="-122"/>
            </a:endParaRPr>
          </a:p>
        </p:txBody>
      </p:sp>
      <p:sp>
        <p:nvSpPr>
          <p:cNvPr id="11" name="Freeform 7"/>
          <p:cNvSpPr>
            <a:spLocks noChangeAspect="1" noEditPoints="1"/>
          </p:cNvSpPr>
          <p:nvPr/>
        </p:nvSpPr>
        <p:spPr bwMode="auto">
          <a:xfrm>
            <a:off x="3443112" y="2609588"/>
            <a:ext cx="648000" cy="648000"/>
          </a:xfrm>
          <a:custGeom>
            <a:avLst/>
            <a:gdLst>
              <a:gd name="T0" fmla="*/ 1472 w 2449"/>
              <a:gd name="T1" fmla="*/ 25 h 2449"/>
              <a:gd name="T2" fmla="*/ 1755 w 2449"/>
              <a:gd name="T3" fmla="*/ 121 h 2449"/>
              <a:gd name="T4" fmla="*/ 2003 w 2449"/>
              <a:gd name="T5" fmla="*/ 279 h 2449"/>
              <a:gd name="T6" fmla="*/ 2206 w 2449"/>
              <a:gd name="T7" fmla="*/ 492 h 2449"/>
              <a:gd name="T8" fmla="*/ 2353 w 2449"/>
              <a:gd name="T9" fmla="*/ 747 h 2449"/>
              <a:gd name="T10" fmla="*/ 2435 w 2449"/>
              <a:gd name="T11" fmla="*/ 1038 h 2449"/>
              <a:gd name="T12" fmla="*/ 2443 w 2449"/>
              <a:gd name="T13" fmla="*/ 1350 h 2449"/>
              <a:gd name="T14" fmla="*/ 2374 w 2449"/>
              <a:gd name="T15" fmla="*/ 1645 h 2449"/>
              <a:gd name="T16" fmla="*/ 2240 w 2449"/>
              <a:gd name="T17" fmla="*/ 1908 h 2449"/>
              <a:gd name="T18" fmla="*/ 2048 w 2449"/>
              <a:gd name="T19" fmla="*/ 2130 h 2449"/>
              <a:gd name="T20" fmla="*/ 1808 w 2449"/>
              <a:gd name="T21" fmla="*/ 2301 h 2449"/>
              <a:gd name="T22" fmla="*/ 1530 w 2449"/>
              <a:gd name="T23" fmla="*/ 2410 h 2449"/>
              <a:gd name="T24" fmla="*/ 1224 w 2449"/>
              <a:gd name="T25" fmla="*/ 2449 h 2449"/>
              <a:gd name="T26" fmla="*/ 919 w 2449"/>
              <a:gd name="T27" fmla="*/ 2410 h 2449"/>
              <a:gd name="T28" fmla="*/ 641 w 2449"/>
              <a:gd name="T29" fmla="*/ 2301 h 2449"/>
              <a:gd name="T30" fmla="*/ 401 w 2449"/>
              <a:gd name="T31" fmla="*/ 2130 h 2449"/>
              <a:gd name="T32" fmla="*/ 210 w 2449"/>
              <a:gd name="T33" fmla="*/ 1908 h 2449"/>
              <a:gd name="T34" fmla="*/ 74 w 2449"/>
              <a:gd name="T35" fmla="*/ 1645 h 2449"/>
              <a:gd name="T36" fmla="*/ 7 w 2449"/>
              <a:gd name="T37" fmla="*/ 1350 h 2449"/>
              <a:gd name="T38" fmla="*/ 14 w 2449"/>
              <a:gd name="T39" fmla="*/ 1038 h 2449"/>
              <a:gd name="T40" fmla="*/ 97 w 2449"/>
              <a:gd name="T41" fmla="*/ 747 h 2449"/>
              <a:gd name="T42" fmla="*/ 243 w 2449"/>
              <a:gd name="T43" fmla="*/ 492 h 2449"/>
              <a:gd name="T44" fmla="*/ 446 w 2449"/>
              <a:gd name="T45" fmla="*/ 279 h 2449"/>
              <a:gd name="T46" fmla="*/ 694 w 2449"/>
              <a:gd name="T47" fmla="*/ 121 h 2449"/>
              <a:gd name="T48" fmla="*/ 977 w 2449"/>
              <a:gd name="T49" fmla="*/ 25 h 2449"/>
              <a:gd name="T50" fmla="*/ 1637 w 2449"/>
              <a:gd name="T51" fmla="*/ 1603 h 2449"/>
              <a:gd name="T52" fmla="*/ 1412 w 2449"/>
              <a:gd name="T53" fmla="*/ 1603 h 2449"/>
              <a:gd name="T54" fmla="*/ 1187 w 2449"/>
              <a:gd name="T55" fmla="*/ 1603 h 2449"/>
              <a:gd name="T56" fmla="*/ 944 w 2449"/>
              <a:gd name="T57" fmla="*/ 1603 h 2449"/>
              <a:gd name="T58" fmla="*/ 694 w 2449"/>
              <a:gd name="T59" fmla="*/ 1603 h 2449"/>
              <a:gd name="T60" fmla="*/ 1224 w 2449"/>
              <a:gd name="T61" fmla="*/ 387 h 2449"/>
              <a:gd name="T62" fmla="*/ 1434 w 2449"/>
              <a:gd name="T63" fmla="*/ 414 h 2449"/>
              <a:gd name="T64" fmla="*/ 1624 w 2449"/>
              <a:gd name="T65" fmla="*/ 488 h 2449"/>
              <a:gd name="T66" fmla="*/ 1787 w 2449"/>
              <a:gd name="T67" fmla="*/ 604 h 2449"/>
              <a:gd name="T68" fmla="*/ 1919 w 2449"/>
              <a:gd name="T69" fmla="*/ 757 h 2449"/>
              <a:gd name="T70" fmla="*/ 2011 w 2449"/>
              <a:gd name="T71" fmla="*/ 936 h 2449"/>
              <a:gd name="T72" fmla="*/ 2058 w 2449"/>
              <a:gd name="T73" fmla="*/ 1139 h 2449"/>
              <a:gd name="T74" fmla="*/ 2053 w 2449"/>
              <a:gd name="T75" fmla="*/ 1352 h 2449"/>
              <a:gd name="T76" fmla="*/ 1996 w 2449"/>
              <a:gd name="T77" fmla="*/ 1550 h 2449"/>
              <a:gd name="T78" fmla="*/ 1895 w 2449"/>
              <a:gd name="T79" fmla="*/ 1725 h 2449"/>
              <a:gd name="T80" fmla="*/ 1757 w 2449"/>
              <a:gd name="T81" fmla="*/ 1870 h 2449"/>
              <a:gd name="T82" fmla="*/ 1588 w 2449"/>
              <a:gd name="T83" fmla="*/ 1979 h 2449"/>
              <a:gd name="T84" fmla="*/ 1393 w 2449"/>
              <a:gd name="T85" fmla="*/ 2045 h 2449"/>
              <a:gd name="T86" fmla="*/ 1181 w 2449"/>
              <a:gd name="T87" fmla="*/ 2061 h 2449"/>
              <a:gd name="T88" fmla="*/ 975 w 2449"/>
              <a:gd name="T89" fmla="*/ 2024 h 2449"/>
              <a:gd name="T90" fmla="*/ 791 w 2449"/>
              <a:gd name="T91" fmla="*/ 1941 h 2449"/>
              <a:gd name="T92" fmla="*/ 632 w 2449"/>
              <a:gd name="T93" fmla="*/ 1817 h 2449"/>
              <a:gd name="T94" fmla="*/ 508 w 2449"/>
              <a:gd name="T95" fmla="*/ 1658 h 2449"/>
              <a:gd name="T96" fmla="*/ 424 w 2449"/>
              <a:gd name="T97" fmla="*/ 1474 h 2449"/>
              <a:gd name="T98" fmla="*/ 388 w 2449"/>
              <a:gd name="T99" fmla="*/ 1268 h 2449"/>
              <a:gd name="T100" fmla="*/ 404 w 2449"/>
              <a:gd name="T101" fmla="*/ 1056 h 2449"/>
              <a:gd name="T102" fmla="*/ 470 w 2449"/>
              <a:gd name="T103" fmla="*/ 861 h 2449"/>
              <a:gd name="T104" fmla="*/ 578 w 2449"/>
              <a:gd name="T105" fmla="*/ 692 h 2449"/>
              <a:gd name="T106" fmla="*/ 723 w 2449"/>
              <a:gd name="T107" fmla="*/ 554 h 2449"/>
              <a:gd name="T108" fmla="*/ 899 w 2449"/>
              <a:gd name="T109" fmla="*/ 453 h 2449"/>
              <a:gd name="T110" fmla="*/ 1097 w 2449"/>
              <a:gd name="T111" fmla="*/ 396 h 2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449" h="2449">
                <a:moveTo>
                  <a:pt x="1224" y="0"/>
                </a:moveTo>
                <a:lnTo>
                  <a:pt x="1288" y="2"/>
                </a:lnTo>
                <a:lnTo>
                  <a:pt x="1349" y="6"/>
                </a:lnTo>
                <a:lnTo>
                  <a:pt x="1411" y="14"/>
                </a:lnTo>
                <a:lnTo>
                  <a:pt x="1472" y="25"/>
                </a:lnTo>
                <a:lnTo>
                  <a:pt x="1530" y="38"/>
                </a:lnTo>
                <a:lnTo>
                  <a:pt x="1589" y="55"/>
                </a:lnTo>
                <a:lnTo>
                  <a:pt x="1645" y="75"/>
                </a:lnTo>
                <a:lnTo>
                  <a:pt x="1702" y="96"/>
                </a:lnTo>
                <a:lnTo>
                  <a:pt x="1755" y="121"/>
                </a:lnTo>
                <a:lnTo>
                  <a:pt x="1808" y="148"/>
                </a:lnTo>
                <a:lnTo>
                  <a:pt x="1859" y="178"/>
                </a:lnTo>
                <a:lnTo>
                  <a:pt x="1909" y="209"/>
                </a:lnTo>
                <a:lnTo>
                  <a:pt x="1957" y="243"/>
                </a:lnTo>
                <a:lnTo>
                  <a:pt x="2003" y="279"/>
                </a:lnTo>
                <a:lnTo>
                  <a:pt x="2048" y="318"/>
                </a:lnTo>
                <a:lnTo>
                  <a:pt x="2090" y="359"/>
                </a:lnTo>
                <a:lnTo>
                  <a:pt x="2131" y="401"/>
                </a:lnTo>
                <a:lnTo>
                  <a:pt x="2170" y="446"/>
                </a:lnTo>
                <a:lnTo>
                  <a:pt x="2206" y="492"/>
                </a:lnTo>
                <a:lnTo>
                  <a:pt x="2240" y="540"/>
                </a:lnTo>
                <a:lnTo>
                  <a:pt x="2271" y="590"/>
                </a:lnTo>
                <a:lnTo>
                  <a:pt x="2301" y="641"/>
                </a:lnTo>
                <a:lnTo>
                  <a:pt x="2328" y="694"/>
                </a:lnTo>
                <a:lnTo>
                  <a:pt x="2353" y="747"/>
                </a:lnTo>
                <a:lnTo>
                  <a:pt x="2374" y="804"/>
                </a:lnTo>
                <a:lnTo>
                  <a:pt x="2394" y="860"/>
                </a:lnTo>
                <a:lnTo>
                  <a:pt x="2411" y="919"/>
                </a:lnTo>
                <a:lnTo>
                  <a:pt x="2424" y="977"/>
                </a:lnTo>
                <a:lnTo>
                  <a:pt x="2435" y="1038"/>
                </a:lnTo>
                <a:lnTo>
                  <a:pt x="2443" y="1100"/>
                </a:lnTo>
                <a:lnTo>
                  <a:pt x="2447" y="1161"/>
                </a:lnTo>
                <a:lnTo>
                  <a:pt x="2449" y="1225"/>
                </a:lnTo>
                <a:lnTo>
                  <a:pt x="2447" y="1287"/>
                </a:lnTo>
                <a:lnTo>
                  <a:pt x="2443" y="1350"/>
                </a:lnTo>
                <a:lnTo>
                  <a:pt x="2435" y="1411"/>
                </a:lnTo>
                <a:lnTo>
                  <a:pt x="2424" y="1471"/>
                </a:lnTo>
                <a:lnTo>
                  <a:pt x="2411" y="1530"/>
                </a:lnTo>
                <a:lnTo>
                  <a:pt x="2394" y="1589"/>
                </a:lnTo>
                <a:lnTo>
                  <a:pt x="2374" y="1645"/>
                </a:lnTo>
                <a:lnTo>
                  <a:pt x="2353" y="1701"/>
                </a:lnTo>
                <a:lnTo>
                  <a:pt x="2328" y="1755"/>
                </a:lnTo>
                <a:lnTo>
                  <a:pt x="2301" y="1808"/>
                </a:lnTo>
                <a:lnTo>
                  <a:pt x="2271" y="1859"/>
                </a:lnTo>
                <a:lnTo>
                  <a:pt x="2240" y="1908"/>
                </a:lnTo>
                <a:lnTo>
                  <a:pt x="2206" y="1957"/>
                </a:lnTo>
                <a:lnTo>
                  <a:pt x="2170" y="2003"/>
                </a:lnTo>
                <a:lnTo>
                  <a:pt x="2131" y="2048"/>
                </a:lnTo>
                <a:lnTo>
                  <a:pt x="2090" y="2090"/>
                </a:lnTo>
                <a:lnTo>
                  <a:pt x="2048" y="2130"/>
                </a:lnTo>
                <a:lnTo>
                  <a:pt x="2003" y="2169"/>
                </a:lnTo>
                <a:lnTo>
                  <a:pt x="1957" y="2205"/>
                </a:lnTo>
                <a:lnTo>
                  <a:pt x="1909" y="2239"/>
                </a:lnTo>
                <a:lnTo>
                  <a:pt x="1859" y="2272"/>
                </a:lnTo>
                <a:lnTo>
                  <a:pt x="1808" y="2301"/>
                </a:lnTo>
                <a:lnTo>
                  <a:pt x="1755" y="2328"/>
                </a:lnTo>
                <a:lnTo>
                  <a:pt x="1702" y="2352"/>
                </a:lnTo>
                <a:lnTo>
                  <a:pt x="1645" y="2375"/>
                </a:lnTo>
                <a:lnTo>
                  <a:pt x="1589" y="2394"/>
                </a:lnTo>
                <a:lnTo>
                  <a:pt x="1530" y="2410"/>
                </a:lnTo>
                <a:lnTo>
                  <a:pt x="1472" y="2424"/>
                </a:lnTo>
                <a:lnTo>
                  <a:pt x="1411" y="2435"/>
                </a:lnTo>
                <a:lnTo>
                  <a:pt x="1349" y="2442"/>
                </a:lnTo>
                <a:lnTo>
                  <a:pt x="1288" y="2447"/>
                </a:lnTo>
                <a:lnTo>
                  <a:pt x="1224" y="2449"/>
                </a:lnTo>
                <a:lnTo>
                  <a:pt x="1162" y="2447"/>
                </a:lnTo>
                <a:lnTo>
                  <a:pt x="1099" y="2442"/>
                </a:lnTo>
                <a:lnTo>
                  <a:pt x="1038" y="2435"/>
                </a:lnTo>
                <a:lnTo>
                  <a:pt x="977" y="2424"/>
                </a:lnTo>
                <a:lnTo>
                  <a:pt x="919" y="2410"/>
                </a:lnTo>
                <a:lnTo>
                  <a:pt x="860" y="2394"/>
                </a:lnTo>
                <a:lnTo>
                  <a:pt x="804" y="2375"/>
                </a:lnTo>
                <a:lnTo>
                  <a:pt x="748" y="2352"/>
                </a:lnTo>
                <a:lnTo>
                  <a:pt x="694" y="2328"/>
                </a:lnTo>
                <a:lnTo>
                  <a:pt x="641" y="2301"/>
                </a:lnTo>
                <a:lnTo>
                  <a:pt x="590" y="2272"/>
                </a:lnTo>
                <a:lnTo>
                  <a:pt x="539" y="2239"/>
                </a:lnTo>
                <a:lnTo>
                  <a:pt x="492" y="2205"/>
                </a:lnTo>
                <a:lnTo>
                  <a:pt x="446" y="2169"/>
                </a:lnTo>
                <a:lnTo>
                  <a:pt x="401" y="2130"/>
                </a:lnTo>
                <a:lnTo>
                  <a:pt x="359" y="2090"/>
                </a:lnTo>
                <a:lnTo>
                  <a:pt x="319" y="2048"/>
                </a:lnTo>
                <a:lnTo>
                  <a:pt x="279" y="2003"/>
                </a:lnTo>
                <a:lnTo>
                  <a:pt x="243" y="1957"/>
                </a:lnTo>
                <a:lnTo>
                  <a:pt x="210" y="1908"/>
                </a:lnTo>
                <a:lnTo>
                  <a:pt x="177" y="1859"/>
                </a:lnTo>
                <a:lnTo>
                  <a:pt x="148" y="1808"/>
                </a:lnTo>
                <a:lnTo>
                  <a:pt x="121" y="1755"/>
                </a:lnTo>
                <a:lnTo>
                  <a:pt x="97" y="1701"/>
                </a:lnTo>
                <a:lnTo>
                  <a:pt x="74" y="1645"/>
                </a:lnTo>
                <a:lnTo>
                  <a:pt x="55" y="1589"/>
                </a:lnTo>
                <a:lnTo>
                  <a:pt x="38" y="1530"/>
                </a:lnTo>
                <a:lnTo>
                  <a:pt x="25" y="1471"/>
                </a:lnTo>
                <a:lnTo>
                  <a:pt x="14" y="1411"/>
                </a:lnTo>
                <a:lnTo>
                  <a:pt x="7" y="1350"/>
                </a:lnTo>
                <a:lnTo>
                  <a:pt x="2" y="1287"/>
                </a:lnTo>
                <a:lnTo>
                  <a:pt x="0" y="1225"/>
                </a:lnTo>
                <a:lnTo>
                  <a:pt x="2" y="1161"/>
                </a:lnTo>
                <a:lnTo>
                  <a:pt x="7" y="1100"/>
                </a:lnTo>
                <a:lnTo>
                  <a:pt x="14" y="1038"/>
                </a:lnTo>
                <a:lnTo>
                  <a:pt x="25" y="977"/>
                </a:lnTo>
                <a:lnTo>
                  <a:pt x="38" y="919"/>
                </a:lnTo>
                <a:lnTo>
                  <a:pt x="55" y="860"/>
                </a:lnTo>
                <a:lnTo>
                  <a:pt x="74" y="804"/>
                </a:lnTo>
                <a:lnTo>
                  <a:pt x="97" y="747"/>
                </a:lnTo>
                <a:lnTo>
                  <a:pt x="121" y="694"/>
                </a:lnTo>
                <a:lnTo>
                  <a:pt x="148" y="641"/>
                </a:lnTo>
                <a:lnTo>
                  <a:pt x="177" y="590"/>
                </a:lnTo>
                <a:lnTo>
                  <a:pt x="210" y="540"/>
                </a:lnTo>
                <a:lnTo>
                  <a:pt x="243" y="492"/>
                </a:lnTo>
                <a:lnTo>
                  <a:pt x="279" y="446"/>
                </a:lnTo>
                <a:lnTo>
                  <a:pt x="319" y="401"/>
                </a:lnTo>
                <a:lnTo>
                  <a:pt x="359" y="359"/>
                </a:lnTo>
                <a:lnTo>
                  <a:pt x="401" y="318"/>
                </a:lnTo>
                <a:lnTo>
                  <a:pt x="446" y="279"/>
                </a:lnTo>
                <a:lnTo>
                  <a:pt x="492" y="243"/>
                </a:lnTo>
                <a:lnTo>
                  <a:pt x="539" y="209"/>
                </a:lnTo>
                <a:lnTo>
                  <a:pt x="590" y="178"/>
                </a:lnTo>
                <a:lnTo>
                  <a:pt x="641" y="148"/>
                </a:lnTo>
                <a:lnTo>
                  <a:pt x="694" y="121"/>
                </a:lnTo>
                <a:lnTo>
                  <a:pt x="748" y="96"/>
                </a:lnTo>
                <a:lnTo>
                  <a:pt x="804" y="75"/>
                </a:lnTo>
                <a:lnTo>
                  <a:pt x="860" y="55"/>
                </a:lnTo>
                <a:lnTo>
                  <a:pt x="919" y="38"/>
                </a:lnTo>
                <a:lnTo>
                  <a:pt x="977" y="25"/>
                </a:lnTo>
                <a:lnTo>
                  <a:pt x="1038" y="14"/>
                </a:lnTo>
                <a:lnTo>
                  <a:pt x="1099" y="6"/>
                </a:lnTo>
                <a:lnTo>
                  <a:pt x="1162" y="2"/>
                </a:lnTo>
                <a:lnTo>
                  <a:pt x="1224" y="0"/>
                </a:lnTo>
                <a:close/>
                <a:moveTo>
                  <a:pt x="1637" y="1603"/>
                </a:moveTo>
                <a:lnTo>
                  <a:pt x="1756" y="1603"/>
                </a:lnTo>
                <a:lnTo>
                  <a:pt x="1756" y="929"/>
                </a:lnTo>
                <a:lnTo>
                  <a:pt x="1637" y="929"/>
                </a:lnTo>
                <a:lnTo>
                  <a:pt x="1637" y="1603"/>
                </a:lnTo>
                <a:close/>
                <a:moveTo>
                  <a:pt x="1412" y="1603"/>
                </a:moveTo>
                <a:lnTo>
                  <a:pt x="1531" y="1603"/>
                </a:lnTo>
                <a:lnTo>
                  <a:pt x="1531" y="1167"/>
                </a:lnTo>
                <a:lnTo>
                  <a:pt x="1412" y="1167"/>
                </a:lnTo>
                <a:lnTo>
                  <a:pt x="1412" y="1603"/>
                </a:lnTo>
                <a:close/>
                <a:moveTo>
                  <a:pt x="1187" y="1603"/>
                </a:moveTo>
                <a:lnTo>
                  <a:pt x="1306" y="1603"/>
                </a:lnTo>
                <a:lnTo>
                  <a:pt x="1306" y="1026"/>
                </a:lnTo>
                <a:lnTo>
                  <a:pt x="1187" y="1026"/>
                </a:lnTo>
                <a:lnTo>
                  <a:pt x="1187" y="1603"/>
                </a:lnTo>
                <a:close/>
                <a:moveTo>
                  <a:pt x="944" y="1603"/>
                </a:moveTo>
                <a:lnTo>
                  <a:pt x="1063" y="1603"/>
                </a:lnTo>
                <a:lnTo>
                  <a:pt x="1063" y="846"/>
                </a:lnTo>
                <a:lnTo>
                  <a:pt x="944" y="846"/>
                </a:lnTo>
                <a:lnTo>
                  <a:pt x="944" y="1603"/>
                </a:lnTo>
                <a:close/>
                <a:moveTo>
                  <a:pt x="694" y="1603"/>
                </a:moveTo>
                <a:lnTo>
                  <a:pt x="840" y="1603"/>
                </a:lnTo>
                <a:lnTo>
                  <a:pt x="840" y="1268"/>
                </a:lnTo>
                <a:lnTo>
                  <a:pt x="694" y="1268"/>
                </a:lnTo>
                <a:lnTo>
                  <a:pt x="694" y="1603"/>
                </a:lnTo>
                <a:close/>
                <a:moveTo>
                  <a:pt x="1224" y="387"/>
                </a:moveTo>
                <a:lnTo>
                  <a:pt x="1268" y="388"/>
                </a:lnTo>
                <a:lnTo>
                  <a:pt x="1310" y="391"/>
                </a:lnTo>
                <a:lnTo>
                  <a:pt x="1352" y="396"/>
                </a:lnTo>
                <a:lnTo>
                  <a:pt x="1393" y="403"/>
                </a:lnTo>
                <a:lnTo>
                  <a:pt x="1434" y="414"/>
                </a:lnTo>
                <a:lnTo>
                  <a:pt x="1474" y="425"/>
                </a:lnTo>
                <a:lnTo>
                  <a:pt x="1513" y="438"/>
                </a:lnTo>
                <a:lnTo>
                  <a:pt x="1550" y="453"/>
                </a:lnTo>
                <a:lnTo>
                  <a:pt x="1588" y="469"/>
                </a:lnTo>
                <a:lnTo>
                  <a:pt x="1624" y="488"/>
                </a:lnTo>
                <a:lnTo>
                  <a:pt x="1659" y="508"/>
                </a:lnTo>
                <a:lnTo>
                  <a:pt x="1692" y="530"/>
                </a:lnTo>
                <a:lnTo>
                  <a:pt x="1726" y="554"/>
                </a:lnTo>
                <a:lnTo>
                  <a:pt x="1757" y="578"/>
                </a:lnTo>
                <a:lnTo>
                  <a:pt x="1787" y="604"/>
                </a:lnTo>
                <a:lnTo>
                  <a:pt x="1817" y="632"/>
                </a:lnTo>
                <a:lnTo>
                  <a:pt x="1845" y="662"/>
                </a:lnTo>
                <a:lnTo>
                  <a:pt x="1871" y="692"/>
                </a:lnTo>
                <a:lnTo>
                  <a:pt x="1895" y="723"/>
                </a:lnTo>
                <a:lnTo>
                  <a:pt x="1919" y="757"/>
                </a:lnTo>
                <a:lnTo>
                  <a:pt x="1941" y="790"/>
                </a:lnTo>
                <a:lnTo>
                  <a:pt x="1961" y="825"/>
                </a:lnTo>
                <a:lnTo>
                  <a:pt x="1980" y="861"/>
                </a:lnTo>
                <a:lnTo>
                  <a:pt x="1996" y="899"/>
                </a:lnTo>
                <a:lnTo>
                  <a:pt x="2011" y="936"/>
                </a:lnTo>
                <a:lnTo>
                  <a:pt x="2024" y="975"/>
                </a:lnTo>
                <a:lnTo>
                  <a:pt x="2035" y="1015"/>
                </a:lnTo>
                <a:lnTo>
                  <a:pt x="2046" y="1056"/>
                </a:lnTo>
                <a:lnTo>
                  <a:pt x="2053" y="1096"/>
                </a:lnTo>
                <a:lnTo>
                  <a:pt x="2058" y="1139"/>
                </a:lnTo>
                <a:lnTo>
                  <a:pt x="2061" y="1181"/>
                </a:lnTo>
                <a:lnTo>
                  <a:pt x="2062" y="1225"/>
                </a:lnTo>
                <a:lnTo>
                  <a:pt x="2061" y="1268"/>
                </a:lnTo>
                <a:lnTo>
                  <a:pt x="2058" y="1310"/>
                </a:lnTo>
                <a:lnTo>
                  <a:pt x="2053" y="1352"/>
                </a:lnTo>
                <a:lnTo>
                  <a:pt x="2046" y="1393"/>
                </a:lnTo>
                <a:lnTo>
                  <a:pt x="2035" y="1433"/>
                </a:lnTo>
                <a:lnTo>
                  <a:pt x="2024" y="1474"/>
                </a:lnTo>
                <a:lnTo>
                  <a:pt x="2011" y="1512"/>
                </a:lnTo>
                <a:lnTo>
                  <a:pt x="1996" y="1550"/>
                </a:lnTo>
                <a:lnTo>
                  <a:pt x="1980" y="1588"/>
                </a:lnTo>
                <a:lnTo>
                  <a:pt x="1961" y="1623"/>
                </a:lnTo>
                <a:lnTo>
                  <a:pt x="1941" y="1658"/>
                </a:lnTo>
                <a:lnTo>
                  <a:pt x="1919" y="1693"/>
                </a:lnTo>
                <a:lnTo>
                  <a:pt x="1895" y="1725"/>
                </a:lnTo>
                <a:lnTo>
                  <a:pt x="1871" y="1757"/>
                </a:lnTo>
                <a:lnTo>
                  <a:pt x="1845" y="1787"/>
                </a:lnTo>
                <a:lnTo>
                  <a:pt x="1817" y="1817"/>
                </a:lnTo>
                <a:lnTo>
                  <a:pt x="1787" y="1844"/>
                </a:lnTo>
                <a:lnTo>
                  <a:pt x="1757" y="1870"/>
                </a:lnTo>
                <a:lnTo>
                  <a:pt x="1726" y="1895"/>
                </a:lnTo>
                <a:lnTo>
                  <a:pt x="1692" y="1919"/>
                </a:lnTo>
                <a:lnTo>
                  <a:pt x="1659" y="1941"/>
                </a:lnTo>
                <a:lnTo>
                  <a:pt x="1624" y="1961"/>
                </a:lnTo>
                <a:lnTo>
                  <a:pt x="1588" y="1979"/>
                </a:lnTo>
                <a:lnTo>
                  <a:pt x="1550" y="1996"/>
                </a:lnTo>
                <a:lnTo>
                  <a:pt x="1513" y="2011"/>
                </a:lnTo>
                <a:lnTo>
                  <a:pt x="1474" y="2024"/>
                </a:lnTo>
                <a:lnTo>
                  <a:pt x="1434" y="2036"/>
                </a:lnTo>
                <a:lnTo>
                  <a:pt x="1393" y="2045"/>
                </a:lnTo>
                <a:lnTo>
                  <a:pt x="1352" y="2053"/>
                </a:lnTo>
                <a:lnTo>
                  <a:pt x="1310" y="2058"/>
                </a:lnTo>
                <a:lnTo>
                  <a:pt x="1268" y="2061"/>
                </a:lnTo>
                <a:lnTo>
                  <a:pt x="1224" y="2062"/>
                </a:lnTo>
                <a:lnTo>
                  <a:pt x="1181" y="2061"/>
                </a:lnTo>
                <a:lnTo>
                  <a:pt x="1139" y="2058"/>
                </a:lnTo>
                <a:lnTo>
                  <a:pt x="1097" y="2053"/>
                </a:lnTo>
                <a:lnTo>
                  <a:pt x="1056" y="2045"/>
                </a:lnTo>
                <a:lnTo>
                  <a:pt x="1016" y="2036"/>
                </a:lnTo>
                <a:lnTo>
                  <a:pt x="975" y="2024"/>
                </a:lnTo>
                <a:lnTo>
                  <a:pt x="937" y="2011"/>
                </a:lnTo>
                <a:lnTo>
                  <a:pt x="899" y="1996"/>
                </a:lnTo>
                <a:lnTo>
                  <a:pt x="861" y="1979"/>
                </a:lnTo>
                <a:lnTo>
                  <a:pt x="825" y="1961"/>
                </a:lnTo>
                <a:lnTo>
                  <a:pt x="791" y="1941"/>
                </a:lnTo>
                <a:lnTo>
                  <a:pt x="756" y="1919"/>
                </a:lnTo>
                <a:lnTo>
                  <a:pt x="723" y="1895"/>
                </a:lnTo>
                <a:lnTo>
                  <a:pt x="692" y="1870"/>
                </a:lnTo>
                <a:lnTo>
                  <a:pt x="661" y="1844"/>
                </a:lnTo>
                <a:lnTo>
                  <a:pt x="632" y="1817"/>
                </a:lnTo>
                <a:lnTo>
                  <a:pt x="605" y="1787"/>
                </a:lnTo>
                <a:lnTo>
                  <a:pt x="578" y="1757"/>
                </a:lnTo>
                <a:lnTo>
                  <a:pt x="554" y="1725"/>
                </a:lnTo>
                <a:lnTo>
                  <a:pt x="530" y="1693"/>
                </a:lnTo>
                <a:lnTo>
                  <a:pt x="508" y="1658"/>
                </a:lnTo>
                <a:lnTo>
                  <a:pt x="488" y="1623"/>
                </a:lnTo>
                <a:lnTo>
                  <a:pt x="470" y="1588"/>
                </a:lnTo>
                <a:lnTo>
                  <a:pt x="453" y="1550"/>
                </a:lnTo>
                <a:lnTo>
                  <a:pt x="438" y="1512"/>
                </a:lnTo>
                <a:lnTo>
                  <a:pt x="424" y="1474"/>
                </a:lnTo>
                <a:lnTo>
                  <a:pt x="413" y="1433"/>
                </a:lnTo>
                <a:lnTo>
                  <a:pt x="404" y="1393"/>
                </a:lnTo>
                <a:lnTo>
                  <a:pt x="396" y="1352"/>
                </a:lnTo>
                <a:lnTo>
                  <a:pt x="391" y="1310"/>
                </a:lnTo>
                <a:lnTo>
                  <a:pt x="388" y="1268"/>
                </a:lnTo>
                <a:lnTo>
                  <a:pt x="387" y="1225"/>
                </a:lnTo>
                <a:lnTo>
                  <a:pt x="388" y="1181"/>
                </a:lnTo>
                <a:lnTo>
                  <a:pt x="391" y="1139"/>
                </a:lnTo>
                <a:lnTo>
                  <a:pt x="396" y="1096"/>
                </a:lnTo>
                <a:lnTo>
                  <a:pt x="404" y="1056"/>
                </a:lnTo>
                <a:lnTo>
                  <a:pt x="413" y="1015"/>
                </a:lnTo>
                <a:lnTo>
                  <a:pt x="424" y="975"/>
                </a:lnTo>
                <a:lnTo>
                  <a:pt x="438" y="936"/>
                </a:lnTo>
                <a:lnTo>
                  <a:pt x="453" y="899"/>
                </a:lnTo>
                <a:lnTo>
                  <a:pt x="470" y="861"/>
                </a:lnTo>
                <a:lnTo>
                  <a:pt x="488" y="825"/>
                </a:lnTo>
                <a:lnTo>
                  <a:pt x="508" y="790"/>
                </a:lnTo>
                <a:lnTo>
                  <a:pt x="530" y="757"/>
                </a:lnTo>
                <a:lnTo>
                  <a:pt x="554" y="723"/>
                </a:lnTo>
                <a:lnTo>
                  <a:pt x="578" y="692"/>
                </a:lnTo>
                <a:lnTo>
                  <a:pt x="605" y="662"/>
                </a:lnTo>
                <a:lnTo>
                  <a:pt x="632" y="632"/>
                </a:lnTo>
                <a:lnTo>
                  <a:pt x="661" y="604"/>
                </a:lnTo>
                <a:lnTo>
                  <a:pt x="692" y="578"/>
                </a:lnTo>
                <a:lnTo>
                  <a:pt x="723" y="554"/>
                </a:lnTo>
                <a:lnTo>
                  <a:pt x="756" y="530"/>
                </a:lnTo>
                <a:lnTo>
                  <a:pt x="791" y="508"/>
                </a:lnTo>
                <a:lnTo>
                  <a:pt x="825" y="488"/>
                </a:lnTo>
                <a:lnTo>
                  <a:pt x="861" y="469"/>
                </a:lnTo>
                <a:lnTo>
                  <a:pt x="899" y="453"/>
                </a:lnTo>
                <a:lnTo>
                  <a:pt x="937" y="438"/>
                </a:lnTo>
                <a:lnTo>
                  <a:pt x="975" y="425"/>
                </a:lnTo>
                <a:lnTo>
                  <a:pt x="1016" y="414"/>
                </a:lnTo>
                <a:lnTo>
                  <a:pt x="1056" y="403"/>
                </a:lnTo>
                <a:lnTo>
                  <a:pt x="1097" y="396"/>
                </a:lnTo>
                <a:lnTo>
                  <a:pt x="1139" y="391"/>
                </a:lnTo>
                <a:lnTo>
                  <a:pt x="1181" y="388"/>
                </a:lnTo>
                <a:lnTo>
                  <a:pt x="1224" y="387"/>
                </a:lnTo>
                <a:close/>
              </a:path>
            </a:pathLst>
          </a:custGeom>
          <a:solidFill>
            <a:schemeClr val="bg2"/>
          </a:solidFill>
          <a:ln>
            <a:noFill/>
          </a:ln>
        </p:spPr>
        <p:txBody>
          <a:bodyPr vert="horz" wrap="square" lIns="91440" tIns="45720" rIns="91440" bIns="45720" numCol="1" anchor="t" anchorCtr="0" compatLnSpc="1"/>
          <a:lstStyle/>
          <a:p>
            <a:endParaRPr lang="zh-CN" altLang="en-US">
              <a:solidFill>
                <a:schemeClr val="accent1"/>
              </a:solidFill>
              <a:latin typeface="微软雅黑" panose="020B0503020204020204" charset="-122"/>
              <a:ea typeface="微软雅黑" panose="020B0503020204020204" charset="-122"/>
            </a:endParaRPr>
          </a:p>
        </p:txBody>
      </p:sp>
      <p:sp>
        <p:nvSpPr>
          <p:cNvPr id="12" name="Freeform 5"/>
          <p:cNvSpPr>
            <a:spLocks noChangeAspect="1" noEditPoints="1"/>
          </p:cNvSpPr>
          <p:nvPr/>
        </p:nvSpPr>
        <p:spPr bwMode="auto">
          <a:xfrm>
            <a:off x="4523232" y="2609588"/>
            <a:ext cx="648000" cy="648000"/>
          </a:xfrm>
          <a:custGeom>
            <a:avLst/>
            <a:gdLst>
              <a:gd name="T0" fmla="*/ 1530 w 2449"/>
              <a:gd name="T1" fmla="*/ 38 h 2449"/>
              <a:gd name="T2" fmla="*/ 1859 w 2449"/>
              <a:gd name="T3" fmla="*/ 178 h 2449"/>
              <a:gd name="T4" fmla="*/ 2130 w 2449"/>
              <a:gd name="T5" fmla="*/ 401 h 2449"/>
              <a:gd name="T6" fmla="*/ 2328 w 2449"/>
              <a:gd name="T7" fmla="*/ 694 h 2449"/>
              <a:gd name="T8" fmla="*/ 2435 w 2449"/>
              <a:gd name="T9" fmla="*/ 1038 h 2449"/>
              <a:gd name="T10" fmla="*/ 2435 w 2449"/>
              <a:gd name="T11" fmla="*/ 1411 h 2449"/>
              <a:gd name="T12" fmla="*/ 2328 w 2449"/>
              <a:gd name="T13" fmla="*/ 1755 h 2449"/>
              <a:gd name="T14" fmla="*/ 2130 w 2449"/>
              <a:gd name="T15" fmla="*/ 2048 h 2449"/>
              <a:gd name="T16" fmla="*/ 1859 w 2449"/>
              <a:gd name="T17" fmla="*/ 2272 h 2449"/>
              <a:gd name="T18" fmla="*/ 1530 w 2449"/>
              <a:gd name="T19" fmla="*/ 2410 h 2449"/>
              <a:gd name="T20" fmla="*/ 1161 w 2449"/>
              <a:gd name="T21" fmla="*/ 2447 h 2449"/>
              <a:gd name="T22" fmla="*/ 803 w 2449"/>
              <a:gd name="T23" fmla="*/ 2375 h 2449"/>
              <a:gd name="T24" fmla="*/ 492 w 2449"/>
              <a:gd name="T25" fmla="*/ 2205 h 2449"/>
              <a:gd name="T26" fmla="*/ 243 w 2449"/>
              <a:gd name="T27" fmla="*/ 1957 h 2449"/>
              <a:gd name="T28" fmla="*/ 74 w 2449"/>
              <a:gd name="T29" fmla="*/ 1645 h 2449"/>
              <a:gd name="T30" fmla="*/ 2 w 2449"/>
              <a:gd name="T31" fmla="*/ 1287 h 2449"/>
              <a:gd name="T32" fmla="*/ 38 w 2449"/>
              <a:gd name="T33" fmla="*/ 919 h 2449"/>
              <a:gd name="T34" fmla="*/ 177 w 2449"/>
              <a:gd name="T35" fmla="*/ 590 h 2449"/>
              <a:gd name="T36" fmla="*/ 401 w 2449"/>
              <a:gd name="T37" fmla="*/ 318 h 2449"/>
              <a:gd name="T38" fmla="*/ 694 w 2449"/>
              <a:gd name="T39" fmla="*/ 121 h 2449"/>
              <a:gd name="T40" fmla="*/ 1038 w 2449"/>
              <a:gd name="T41" fmla="*/ 14 h 2449"/>
              <a:gd name="T42" fmla="*/ 1673 w 2449"/>
              <a:gd name="T43" fmla="*/ 815 h 2449"/>
              <a:gd name="T44" fmla="*/ 1709 w 2449"/>
              <a:gd name="T45" fmla="*/ 850 h 2449"/>
              <a:gd name="T46" fmla="*/ 1696 w 2449"/>
              <a:gd name="T47" fmla="*/ 1482 h 2449"/>
              <a:gd name="T48" fmla="*/ 1347 w 2449"/>
              <a:gd name="T49" fmla="*/ 1584 h 2449"/>
              <a:gd name="T50" fmla="*/ 1450 w 2449"/>
              <a:gd name="T51" fmla="*/ 1596 h 2449"/>
              <a:gd name="T52" fmla="*/ 991 w 2449"/>
              <a:gd name="T53" fmla="*/ 1610 h 2449"/>
              <a:gd name="T54" fmla="*/ 1013 w 2449"/>
              <a:gd name="T55" fmla="*/ 1586 h 2449"/>
              <a:gd name="T56" fmla="*/ 774 w 2449"/>
              <a:gd name="T57" fmla="*/ 1495 h 2449"/>
              <a:gd name="T58" fmla="*/ 739 w 2449"/>
              <a:gd name="T59" fmla="*/ 1460 h 2449"/>
              <a:gd name="T60" fmla="*/ 752 w 2449"/>
              <a:gd name="T61" fmla="*/ 827 h 2449"/>
              <a:gd name="T62" fmla="*/ 1660 w 2449"/>
              <a:gd name="T63" fmla="*/ 872 h 2449"/>
              <a:gd name="T64" fmla="*/ 1310 w 2449"/>
              <a:gd name="T65" fmla="*/ 391 h 2449"/>
              <a:gd name="T66" fmla="*/ 1550 w 2449"/>
              <a:gd name="T67" fmla="*/ 453 h 2449"/>
              <a:gd name="T68" fmla="*/ 1757 w 2449"/>
              <a:gd name="T69" fmla="*/ 578 h 2449"/>
              <a:gd name="T70" fmla="*/ 1918 w 2449"/>
              <a:gd name="T71" fmla="*/ 757 h 2449"/>
              <a:gd name="T72" fmla="*/ 2024 w 2449"/>
              <a:gd name="T73" fmla="*/ 975 h 2449"/>
              <a:gd name="T74" fmla="*/ 2062 w 2449"/>
              <a:gd name="T75" fmla="*/ 1225 h 2449"/>
              <a:gd name="T76" fmla="*/ 2024 w 2449"/>
              <a:gd name="T77" fmla="*/ 1474 h 2449"/>
              <a:gd name="T78" fmla="*/ 1918 w 2449"/>
              <a:gd name="T79" fmla="*/ 1693 h 2449"/>
              <a:gd name="T80" fmla="*/ 1757 w 2449"/>
              <a:gd name="T81" fmla="*/ 1870 h 2449"/>
              <a:gd name="T82" fmla="*/ 1550 w 2449"/>
              <a:gd name="T83" fmla="*/ 1996 h 2449"/>
              <a:gd name="T84" fmla="*/ 1310 w 2449"/>
              <a:gd name="T85" fmla="*/ 2058 h 2449"/>
              <a:gd name="T86" fmla="*/ 1055 w 2449"/>
              <a:gd name="T87" fmla="*/ 2045 h 2449"/>
              <a:gd name="T88" fmla="*/ 825 w 2449"/>
              <a:gd name="T89" fmla="*/ 1961 h 2449"/>
              <a:gd name="T90" fmla="*/ 632 w 2449"/>
              <a:gd name="T91" fmla="*/ 1817 h 2449"/>
              <a:gd name="T92" fmla="*/ 488 w 2449"/>
              <a:gd name="T93" fmla="*/ 1623 h 2449"/>
              <a:gd name="T94" fmla="*/ 403 w 2449"/>
              <a:gd name="T95" fmla="*/ 1393 h 2449"/>
              <a:gd name="T96" fmla="*/ 391 w 2449"/>
              <a:gd name="T97" fmla="*/ 1139 h 2449"/>
              <a:gd name="T98" fmla="*/ 453 w 2449"/>
              <a:gd name="T99" fmla="*/ 899 h 2449"/>
              <a:gd name="T100" fmla="*/ 578 w 2449"/>
              <a:gd name="T101" fmla="*/ 692 h 2449"/>
              <a:gd name="T102" fmla="*/ 756 w 2449"/>
              <a:gd name="T103" fmla="*/ 530 h 2449"/>
              <a:gd name="T104" fmla="*/ 975 w 2449"/>
              <a:gd name="T105" fmla="*/ 425 h 2449"/>
              <a:gd name="T106" fmla="*/ 1224 w 2449"/>
              <a:gd name="T107" fmla="*/ 387 h 2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449" h="2449">
                <a:moveTo>
                  <a:pt x="1224" y="0"/>
                </a:moveTo>
                <a:lnTo>
                  <a:pt x="1287" y="2"/>
                </a:lnTo>
                <a:lnTo>
                  <a:pt x="1349" y="6"/>
                </a:lnTo>
                <a:lnTo>
                  <a:pt x="1411" y="14"/>
                </a:lnTo>
                <a:lnTo>
                  <a:pt x="1471" y="25"/>
                </a:lnTo>
                <a:lnTo>
                  <a:pt x="1530" y="38"/>
                </a:lnTo>
                <a:lnTo>
                  <a:pt x="1589" y="55"/>
                </a:lnTo>
                <a:lnTo>
                  <a:pt x="1645" y="75"/>
                </a:lnTo>
                <a:lnTo>
                  <a:pt x="1701" y="96"/>
                </a:lnTo>
                <a:lnTo>
                  <a:pt x="1755" y="121"/>
                </a:lnTo>
                <a:lnTo>
                  <a:pt x="1807" y="148"/>
                </a:lnTo>
                <a:lnTo>
                  <a:pt x="1859" y="178"/>
                </a:lnTo>
                <a:lnTo>
                  <a:pt x="1908" y="209"/>
                </a:lnTo>
                <a:lnTo>
                  <a:pt x="1957" y="243"/>
                </a:lnTo>
                <a:lnTo>
                  <a:pt x="2003" y="279"/>
                </a:lnTo>
                <a:lnTo>
                  <a:pt x="2048" y="318"/>
                </a:lnTo>
                <a:lnTo>
                  <a:pt x="2090" y="359"/>
                </a:lnTo>
                <a:lnTo>
                  <a:pt x="2130" y="401"/>
                </a:lnTo>
                <a:lnTo>
                  <a:pt x="2169" y="446"/>
                </a:lnTo>
                <a:lnTo>
                  <a:pt x="2205" y="492"/>
                </a:lnTo>
                <a:lnTo>
                  <a:pt x="2239" y="540"/>
                </a:lnTo>
                <a:lnTo>
                  <a:pt x="2271" y="590"/>
                </a:lnTo>
                <a:lnTo>
                  <a:pt x="2301" y="641"/>
                </a:lnTo>
                <a:lnTo>
                  <a:pt x="2328" y="694"/>
                </a:lnTo>
                <a:lnTo>
                  <a:pt x="2352" y="747"/>
                </a:lnTo>
                <a:lnTo>
                  <a:pt x="2374" y="804"/>
                </a:lnTo>
                <a:lnTo>
                  <a:pt x="2394" y="860"/>
                </a:lnTo>
                <a:lnTo>
                  <a:pt x="2410" y="919"/>
                </a:lnTo>
                <a:lnTo>
                  <a:pt x="2424" y="977"/>
                </a:lnTo>
                <a:lnTo>
                  <a:pt x="2435" y="1038"/>
                </a:lnTo>
                <a:lnTo>
                  <a:pt x="2442" y="1100"/>
                </a:lnTo>
                <a:lnTo>
                  <a:pt x="2447" y="1161"/>
                </a:lnTo>
                <a:lnTo>
                  <a:pt x="2449" y="1225"/>
                </a:lnTo>
                <a:lnTo>
                  <a:pt x="2447" y="1287"/>
                </a:lnTo>
                <a:lnTo>
                  <a:pt x="2442" y="1350"/>
                </a:lnTo>
                <a:lnTo>
                  <a:pt x="2435" y="1411"/>
                </a:lnTo>
                <a:lnTo>
                  <a:pt x="2424" y="1471"/>
                </a:lnTo>
                <a:lnTo>
                  <a:pt x="2410" y="1530"/>
                </a:lnTo>
                <a:lnTo>
                  <a:pt x="2394" y="1589"/>
                </a:lnTo>
                <a:lnTo>
                  <a:pt x="2374" y="1645"/>
                </a:lnTo>
                <a:lnTo>
                  <a:pt x="2352" y="1701"/>
                </a:lnTo>
                <a:lnTo>
                  <a:pt x="2328" y="1755"/>
                </a:lnTo>
                <a:lnTo>
                  <a:pt x="2301" y="1808"/>
                </a:lnTo>
                <a:lnTo>
                  <a:pt x="2271" y="1859"/>
                </a:lnTo>
                <a:lnTo>
                  <a:pt x="2239" y="1908"/>
                </a:lnTo>
                <a:lnTo>
                  <a:pt x="2205" y="1957"/>
                </a:lnTo>
                <a:lnTo>
                  <a:pt x="2169" y="2003"/>
                </a:lnTo>
                <a:lnTo>
                  <a:pt x="2130" y="2048"/>
                </a:lnTo>
                <a:lnTo>
                  <a:pt x="2090" y="2090"/>
                </a:lnTo>
                <a:lnTo>
                  <a:pt x="2048" y="2130"/>
                </a:lnTo>
                <a:lnTo>
                  <a:pt x="2003" y="2169"/>
                </a:lnTo>
                <a:lnTo>
                  <a:pt x="1957" y="2205"/>
                </a:lnTo>
                <a:lnTo>
                  <a:pt x="1908" y="2239"/>
                </a:lnTo>
                <a:lnTo>
                  <a:pt x="1859" y="2272"/>
                </a:lnTo>
                <a:lnTo>
                  <a:pt x="1807" y="2301"/>
                </a:lnTo>
                <a:lnTo>
                  <a:pt x="1755" y="2328"/>
                </a:lnTo>
                <a:lnTo>
                  <a:pt x="1701" y="2352"/>
                </a:lnTo>
                <a:lnTo>
                  <a:pt x="1645" y="2375"/>
                </a:lnTo>
                <a:lnTo>
                  <a:pt x="1589" y="2394"/>
                </a:lnTo>
                <a:lnTo>
                  <a:pt x="1530" y="2410"/>
                </a:lnTo>
                <a:lnTo>
                  <a:pt x="1471" y="2424"/>
                </a:lnTo>
                <a:lnTo>
                  <a:pt x="1411" y="2435"/>
                </a:lnTo>
                <a:lnTo>
                  <a:pt x="1349" y="2442"/>
                </a:lnTo>
                <a:lnTo>
                  <a:pt x="1287" y="2447"/>
                </a:lnTo>
                <a:lnTo>
                  <a:pt x="1224" y="2449"/>
                </a:lnTo>
                <a:lnTo>
                  <a:pt x="1161" y="2447"/>
                </a:lnTo>
                <a:lnTo>
                  <a:pt x="1099" y="2442"/>
                </a:lnTo>
                <a:lnTo>
                  <a:pt x="1038" y="2435"/>
                </a:lnTo>
                <a:lnTo>
                  <a:pt x="977" y="2424"/>
                </a:lnTo>
                <a:lnTo>
                  <a:pt x="918" y="2410"/>
                </a:lnTo>
                <a:lnTo>
                  <a:pt x="860" y="2394"/>
                </a:lnTo>
                <a:lnTo>
                  <a:pt x="803" y="2375"/>
                </a:lnTo>
                <a:lnTo>
                  <a:pt x="747" y="2352"/>
                </a:lnTo>
                <a:lnTo>
                  <a:pt x="694" y="2328"/>
                </a:lnTo>
                <a:lnTo>
                  <a:pt x="640" y="2301"/>
                </a:lnTo>
                <a:lnTo>
                  <a:pt x="589" y="2272"/>
                </a:lnTo>
                <a:lnTo>
                  <a:pt x="539" y="2239"/>
                </a:lnTo>
                <a:lnTo>
                  <a:pt x="492" y="2205"/>
                </a:lnTo>
                <a:lnTo>
                  <a:pt x="446" y="2169"/>
                </a:lnTo>
                <a:lnTo>
                  <a:pt x="401" y="2130"/>
                </a:lnTo>
                <a:lnTo>
                  <a:pt x="359" y="2090"/>
                </a:lnTo>
                <a:lnTo>
                  <a:pt x="318" y="2048"/>
                </a:lnTo>
                <a:lnTo>
                  <a:pt x="279" y="2003"/>
                </a:lnTo>
                <a:lnTo>
                  <a:pt x="243" y="1957"/>
                </a:lnTo>
                <a:lnTo>
                  <a:pt x="209" y="1908"/>
                </a:lnTo>
                <a:lnTo>
                  <a:pt x="177" y="1859"/>
                </a:lnTo>
                <a:lnTo>
                  <a:pt x="147" y="1808"/>
                </a:lnTo>
                <a:lnTo>
                  <a:pt x="121" y="1755"/>
                </a:lnTo>
                <a:lnTo>
                  <a:pt x="96" y="1701"/>
                </a:lnTo>
                <a:lnTo>
                  <a:pt x="74" y="1645"/>
                </a:lnTo>
                <a:lnTo>
                  <a:pt x="55" y="1589"/>
                </a:lnTo>
                <a:lnTo>
                  <a:pt x="38" y="1530"/>
                </a:lnTo>
                <a:lnTo>
                  <a:pt x="25" y="1471"/>
                </a:lnTo>
                <a:lnTo>
                  <a:pt x="14" y="1411"/>
                </a:lnTo>
                <a:lnTo>
                  <a:pt x="6" y="1350"/>
                </a:lnTo>
                <a:lnTo>
                  <a:pt x="2" y="1287"/>
                </a:lnTo>
                <a:lnTo>
                  <a:pt x="0" y="1225"/>
                </a:lnTo>
                <a:lnTo>
                  <a:pt x="2" y="1161"/>
                </a:lnTo>
                <a:lnTo>
                  <a:pt x="6" y="1100"/>
                </a:lnTo>
                <a:lnTo>
                  <a:pt x="14" y="1038"/>
                </a:lnTo>
                <a:lnTo>
                  <a:pt x="25" y="977"/>
                </a:lnTo>
                <a:lnTo>
                  <a:pt x="38" y="919"/>
                </a:lnTo>
                <a:lnTo>
                  <a:pt x="55" y="860"/>
                </a:lnTo>
                <a:lnTo>
                  <a:pt x="74" y="804"/>
                </a:lnTo>
                <a:lnTo>
                  <a:pt x="96" y="747"/>
                </a:lnTo>
                <a:lnTo>
                  <a:pt x="121" y="694"/>
                </a:lnTo>
                <a:lnTo>
                  <a:pt x="147" y="641"/>
                </a:lnTo>
                <a:lnTo>
                  <a:pt x="177" y="590"/>
                </a:lnTo>
                <a:lnTo>
                  <a:pt x="209" y="540"/>
                </a:lnTo>
                <a:lnTo>
                  <a:pt x="243" y="492"/>
                </a:lnTo>
                <a:lnTo>
                  <a:pt x="279" y="446"/>
                </a:lnTo>
                <a:lnTo>
                  <a:pt x="318" y="401"/>
                </a:lnTo>
                <a:lnTo>
                  <a:pt x="359" y="359"/>
                </a:lnTo>
                <a:lnTo>
                  <a:pt x="401" y="318"/>
                </a:lnTo>
                <a:lnTo>
                  <a:pt x="446" y="279"/>
                </a:lnTo>
                <a:lnTo>
                  <a:pt x="492" y="243"/>
                </a:lnTo>
                <a:lnTo>
                  <a:pt x="539" y="209"/>
                </a:lnTo>
                <a:lnTo>
                  <a:pt x="589" y="178"/>
                </a:lnTo>
                <a:lnTo>
                  <a:pt x="640" y="148"/>
                </a:lnTo>
                <a:lnTo>
                  <a:pt x="694" y="121"/>
                </a:lnTo>
                <a:lnTo>
                  <a:pt x="747" y="96"/>
                </a:lnTo>
                <a:lnTo>
                  <a:pt x="803" y="75"/>
                </a:lnTo>
                <a:lnTo>
                  <a:pt x="860" y="55"/>
                </a:lnTo>
                <a:lnTo>
                  <a:pt x="918" y="38"/>
                </a:lnTo>
                <a:lnTo>
                  <a:pt x="977" y="25"/>
                </a:lnTo>
                <a:lnTo>
                  <a:pt x="1038" y="14"/>
                </a:lnTo>
                <a:lnTo>
                  <a:pt x="1099" y="6"/>
                </a:lnTo>
                <a:lnTo>
                  <a:pt x="1161" y="2"/>
                </a:lnTo>
                <a:lnTo>
                  <a:pt x="1224" y="0"/>
                </a:lnTo>
                <a:close/>
                <a:moveTo>
                  <a:pt x="784" y="814"/>
                </a:moveTo>
                <a:lnTo>
                  <a:pt x="1664" y="814"/>
                </a:lnTo>
                <a:lnTo>
                  <a:pt x="1673" y="815"/>
                </a:lnTo>
                <a:lnTo>
                  <a:pt x="1682" y="817"/>
                </a:lnTo>
                <a:lnTo>
                  <a:pt x="1689" y="821"/>
                </a:lnTo>
                <a:lnTo>
                  <a:pt x="1696" y="827"/>
                </a:lnTo>
                <a:lnTo>
                  <a:pt x="1703" y="834"/>
                </a:lnTo>
                <a:lnTo>
                  <a:pt x="1707" y="841"/>
                </a:lnTo>
                <a:lnTo>
                  <a:pt x="1709" y="850"/>
                </a:lnTo>
                <a:lnTo>
                  <a:pt x="1710" y="859"/>
                </a:lnTo>
                <a:lnTo>
                  <a:pt x="1710" y="1451"/>
                </a:lnTo>
                <a:lnTo>
                  <a:pt x="1709" y="1460"/>
                </a:lnTo>
                <a:lnTo>
                  <a:pt x="1707" y="1468"/>
                </a:lnTo>
                <a:lnTo>
                  <a:pt x="1703" y="1476"/>
                </a:lnTo>
                <a:lnTo>
                  <a:pt x="1696" y="1482"/>
                </a:lnTo>
                <a:lnTo>
                  <a:pt x="1689" y="1488"/>
                </a:lnTo>
                <a:lnTo>
                  <a:pt x="1682" y="1492"/>
                </a:lnTo>
                <a:lnTo>
                  <a:pt x="1673" y="1495"/>
                </a:lnTo>
                <a:lnTo>
                  <a:pt x="1664" y="1496"/>
                </a:lnTo>
                <a:lnTo>
                  <a:pt x="1347" y="1496"/>
                </a:lnTo>
                <a:lnTo>
                  <a:pt x="1347" y="1584"/>
                </a:lnTo>
                <a:lnTo>
                  <a:pt x="1422" y="1584"/>
                </a:lnTo>
                <a:lnTo>
                  <a:pt x="1429" y="1585"/>
                </a:lnTo>
                <a:lnTo>
                  <a:pt x="1435" y="1586"/>
                </a:lnTo>
                <a:lnTo>
                  <a:pt x="1441" y="1589"/>
                </a:lnTo>
                <a:lnTo>
                  <a:pt x="1446" y="1592"/>
                </a:lnTo>
                <a:lnTo>
                  <a:pt x="1450" y="1596"/>
                </a:lnTo>
                <a:lnTo>
                  <a:pt x="1454" y="1600"/>
                </a:lnTo>
                <a:lnTo>
                  <a:pt x="1456" y="1605"/>
                </a:lnTo>
                <a:lnTo>
                  <a:pt x="1456" y="1610"/>
                </a:lnTo>
                <a:lnTo>
                  <a:pt x="1456" y="1635"/>
                </a:lnTo>
                <a:lnTo>
                  <a:pt x="991" y="1635"/>
                </a:lnTo>
                <a:lnTo>
                  <a:pt x="991" y="1610"/>
                </a:lnTo>
                <a:lnTo>
                  <a:pt x="992" y="1605"/>
                </a:lnTo>
                <a:lnTo>
                  <a:pt x="994" y="1600"/>
                </a:lnTo>
                <a:lnTo>
                  <a:pt x="997" y="1596"/>
                </a:lnTo>
                <a:lnTo>
                  <a:pt x="1001" y="1592"/>
                </a:lnTo>
                <a:lnTo>
                  <a:pt x="1008" y="1589"/>
                </a:lnTo>
                <a:lnTo>
                  <a:pt x="1013" y="1586"/>
                </a:lnTo>
                <a:lnTo>
                  <a:pt x="1020" y="1585"/>
                </a:lnTo>
                <a:lnTo>
                  <a:pt x="1027" y="1584"/>
                </a:lnTo>
                <a:lnTo>
                  <a:pt x="1101" y="1584"/>
                </a:lnTo>
                <a:lnTo>
                  <a:pt x="1101" y="1496"/>
                </a:lnTo>
                <a:lnTo>
                  <a:pt x="784" y="1496"/>
                </a:lnTo>
                <a:lnTo>
                  <a:pt x="774" y="1495"/>
                </a:lnTo>
                <a:lnTo>
                  <a:pt x="766" y="1492"/>
                </a:lnTo>
                <a:lnTo>
                  <a:pt x="758" y="1488"/>
                </a:lnTo>
                <a:lnTo>
                  <a:pt x="752" y="1482"/>
                </a:lnTo>
                <a:lnTo>
                  <a:pt x="746" y="1476"/>
                </a:lnTo>
                <a:lnTo>
                  <a:pt x="742" y="1468"/>
                </a:lnTo>
                <a:lnTo>
                  <a:pt x="739" y="1460"/>
                </a:lnTo>
                <a:lnTo>
                  <a:pt x="738" y="1451"/>
                </a:lnTo>
                <a:lnTo>
                  <a:pt x="738" y="859"/>
                </a:lnTo>
                <a:lnTo>
                  <a:pt x="739" y="850"/>
                </a:lnTo>
                <a:lnTo>
                  <a:pt x="742" y="841"/>
                </a:lnTo>
                <a:lnTo>
                  <a:pt x="746" y="834"/>
                </a:lnTo>
                <a:lnTo>
                  <a:pt x="752" y="827"/>
                </a:lnTo>
                <a:lnTo>
                  <a:pt x="758" y="821"/>
                </a:lnTo>
                <a:lnTo>
                  <a:pt x="766" y="817"/>
                </a:lnTo>
                <a:lnTo>
                  <a:pt x="774" y="815"/>
                </a:lnTo>
                <a:lnTo>
                  <a:pt x="784" y="814"/>
                </a:lnTo>
                <a:close/>
                <a:moveTo>
                  <a:pt x="788" y="872"/>
                </a:moveTo>
                <a:lnTo>
                  <a:pt x="1660" y="872"/>
                </a:lnTo>
                <a:lnTo>
                  <a:pt x="1660" y="1437"/>
                </a:lnTo>
                <a:lnTo>
                  <a:pt x="788" y="1437"/>
                </a:lnTo>
                <a:lnTo>
                  <a:pt x="788" y="872"/>
                </a:lnTo>
                <a:close/>
                <a:moveTo>
                  <a:pt x="1224" y="387"/>
                </a:moveTo>
                <a:lnTo>
                  <a:pt x="1267" y="388"/>
                </a:lnTo>
                <a:lnTo>
                  <a:pt x="1310" y="391"/>
                </a:lnTo>
                <a:lnTo>
                  <a:pt x="1351" y="396"/>
                </a:lnTo>
                <a:lnTo>
                  <a:pt x="1393" y="403"/>
                </a:lnTo>
                <a:lnTo>
                  <a:pt x="1433" y="414"/>
                </a:lnTo>
                <a:lnTo>
                  <a:pt x="1474" y="425"/>
                </a:lnTo>
                <a:lnTo>
                  <a:pt x="1512" y="438"/>
                </a:lnTo>
                <a:lnTo>
                  <a:pt x="1550" y="453"/>
                </a:lnTo>
                <a:lnTo>
                  <a:pt x="1588" y="469"/>
                </a:lnTo>
                <a:lnTo>
                  <a:pt x="1624" y="488"/>
                </a:lnTo>
                <a:lnTo>
                  <a:pt x="1658" y="508"/>
                </a:lnTo>
                <a:lnTo>
                  <a:pt x="1692" y="530"/>
                </a:lnTo>
                <a:lnTo>
                  <a:pt x="1726" y="554"/>
                </a:lnTo>
                <a:lnTo>
                  <a:pt x="1757" y="578"/>
                </a:lnTo>
                <a:lnTo>
                  <a:pt x="1787" y="604"/>
                </a:lnTo>
                <a:lnTo>
                  <a:pt x="1817" y="632"/>
                </a:lnTo>
                <a:lnTo>
                  <a:pt x="1844" y="662"/>
                </a:lnTo>
                <a:lnTo>
                  <a:pt x="1870" y="692"/>
                </a:lnTo>
                <a:lnTo>
                  <a:pt x="1895" y="723"/>
                </a:lnTo>
                <a:lnTo>
                  <a:pt x="1918" y="757"/>
                </a:lnTo>
                <a:lnTo>
                  <a:pt x="1941" y="790"/>
                </a:lnTo>
                <a:lnTo>
                  <a:pt x="1961" y="825"/>
                </a:lnTo>
                <a:lnTo>
                  <a:pt x="1979" y="861"/>
                </a:lnTo>
                <a:lnTo>
                  <a:pt x="1996" y="899"/>
                </a:lnTo>
                <a:lnTo>
                  <a:pt x="2011" y="936"/>
                </a:lnTo>
                <a:lnTo>
                  <a:pt x="2024" y="975"/>
                </a:lnTo>
                <a:lnTo>
                  <a:pt x="2035" y="1015"/>
                </a:lnTo>
                <a:lnTo>
                  <a:pt x="2044" y="1056"/>
                </a:lnTo>
                <a:lnTo>
                  <a:pt x="2053" y="1096"/>
                </a:lnTo>
                <a:lnTo>
                  <a:pt x="2058" y="1139"/>
                </a:lnTo>
                <a:lnTo>
                  <a:pt x="2061" y="1181"/>
                </a:lnTo>
                <a:lnTo>
                  <a:pt x="2062" y="1225"/>
                </a:lnTo>
                <a:lnTo>
                  <a:pt x="2061" y="1268"/>
                </a:lnTo>
                <a:lnTo>
                  <a:pt x="2058" y="1310"/>
                </a:lnTo>
                <a:lnTo>
                  <a:pt x="2053" y="1352"/>
                </a:lnTo>
                <a:lnTo>
                  <a:pt x="2044" y="1393"/>
                </a:lnTo>
                <a:lnTo>
                  <a:pt x="2035" y="1433"/>
                </a:lnTo>
                <a:lnTo>
                  <a:pt x="2024" y="1474"/>
                </a:lnTo>
                <a:lnTo>
                  <a:pt x="2011" y="1512"/>
                </a:lnTo>
                <a:lnTo>
                  <a:pt x="1996" y="1550"/>
                </a:lnTo>
                <a:lnTo>
                  <a:pt x="1979" y="1588"/>
                </a:lnTo>
                <a:lnTo>
                  <a:pt x="1961" y="1623"/>
                </a:lnTo>
                <a:lnTo>
                  <a:pt x="1941" y="1658"/>
                </a:lnTo>
                <a:lnTo>
                  <a:pt x="1918" y="1693"/>
                </a:lnTo>
                <a:lnTo>
                  <a:pt x="1895" y="1725"/>
                </a:lnTo>
                <a:lnTo>
                  <a:pt x="1870" y="1757"/>
                </a:lnTo>
                <a:lnTo>
                  <a:pt x="1844" y="1787"/>
                </a:lnTo>
                <a:lnTo>
                  <a:pt x="1817" y="1817"/>
                </a:lnTo>
                <a:lnTo>
                  <a:pt x="1787" y="1844"/>
                </a:lnTo>
                <a:lnTo>
                  <a:pt x="1757" y="1870"/>
                </a:lnTo>
                <a:lnTo>
                  <a:pt x="1726" y="1895"/>
                </a:lnTo>
                <a:lnTo>
                  <a:pt x="1692" y="1919"/>
                </a:lnTo>
                <a:lnTo>
                  <a:pt x="1658" y="1941"/>
                </a:lnTo>
                <a:lnTo>
                  <a:pt x="1624" y="1961"/>
                </a:lnTo>
                <a:lnTo>
                  <a:pt x="1588" y="1979"/>
                </a:lnTo>
                <a:lnTo>
                  <a:pt x="1550" y="1996"/>
                </a:lnTo>
                <a:lnTo>
                  <a:pt x="1512" y="2011"/>
                </a:lnTo>
                <a:lnTo>
                  <a:pt x="1474" y="2024"/>
                </a:lnTo>
                <a:lnTo>
                  <a:pt x="1433" y="2036"/>
                </a:lnTo>
                <a:lnTo>
                  <a:pt x="1393" y="2045"/>
                </a:lnTo>
                <a:lnTo>
                  <a:pt x="1351" y="2053"/>
                </a:lnTo>
                <a:lnTo>
                  <a:pt x="1310" y="2058"/>
                </a:lnTo>
                <a:lnTo>
                  <a:pt x="1267" y="2061"/>
                </a:lnTo>
                <a:lnTo>
                  <a:pt x="1224" y="2062"/>
                </a:lnTo>
                <a:lnTo>
                  <a:pt x="1181" y="2061"/>
                </a:lnTo>
                <a:lnTo>
                  <a:pt x="1139" y="2058"/>
                </a:lnTo>
                <a:lnTo>
                  <a:pt x="1096" y="2053"/>
                </a:lnTo>
                <a:lnTo>
                  <a:pt x="1055" y="2045"/>
                </a:lnTo>
                <a:lnTo>
                  <a:pt x="1015" y="2036"/>
                </a:lnTo>
                <a:lnTo>
                  <a:pt x="975" y="2024"/>
                </a:lnTo>
                <a:lnTo>
                  <a:pt x="936" y="2011"/>
                </a:lnTo>
                <a:lnTo>
                  <a:pt x="899" y="1996"/>
                </a:lnTo>
                <a:lnTo>
                  <a:pt x="861" y="1979"/>
                </a:lnTo>
                <a:lnTo>
                  <a:pt x="825" y="1961"/>
                </a:lnTo>
                <a:lnTo>
                  <a:pt x="790" y="1941"/>
                </a:lnTo>
                <a:lnTo>
                  <a:pt x="756" y="1919"/>
                </a:lnTo>
                <a:lnTo>
                  <a:pt x="723" y="1895"/>
                </a:lnTo>
                <a:lnTo>
                  <a:pt x="692" y="1870"/>
                </a:lnTo>
                <a:lnTo>
                  <a:pt x="662" y="1844"/>
                </a:lnTo>
                <a:lnTo>
                  <a:pt x="632" y="1817"/>
                </a:lnTo>
                <a:lnTo>
                  <a:pt x="604" y="1787"/>
                </a:lnTo>
                <a:lnTo>
                  <a:pt x="578" y="1757"/>
                </a:lnTo>
                <a:lnTo>
                  <a:pt x="553" y="1725"/>
                </a:lnTo>
                <a:lnTo>
                  <a:pt x="529" y="1693"/>
                </a:lnTo>
                <a:lnTo>
                  <a:pt x="508" y="1658"/>
                </a:lnTo>
                <a:lnTo>
                  <a:pt x="488" y="1623"/>
                </a:lnTo>
                <a:lnTo>
                  <a:pt x="469" y="1588"/>
                </a:lnTo>
                <a:lnTo>
                  <a:pt x="453" y="1550"/>
                </a:lnTo>
                <a:lnTo>
                  <a:pt x="438" y="1512"/>
                </a:lnTo>
                <a:lnTo>
                  <a:pt x="424" y="1474"/>
                </a:lnTo>
                <a:lnTo>
                  <a:pt x="413" y="1433"/>
                </a:lnTo>
                <a:lnTo>
                  <a:pt x="403" y="1393"/>
                </a:lnTo>
                <a:lnTo>
                  <a:pt x="396" y="1352"/>
                </a:lnTo>
                <a:lnTo>
                  <a:pt x="391" y="1310"/>
                </a:lnTo>
                <a:lnTo>
                  <a:pt x="388" y="1268"/>
                </a:lnTo>
                <a:lnTo>
                  <a:pt x="386" y="1225"/>
                </a:lnTo>
                <a:lnTo>
                  <a:pt x="388" y="1181"/>
                </a:lnTo>
                <a:lnTo>
                  <a:pt x="391" y="1139"/>
                </a:lnTo>
                <a:lnTo>
                  <a:pt x="396" y="1096"/>
                </a:lnTo>
                <a:lnTo>
                  <a:pt x="403" y="1056"/>
                </a:lnTo>
                <a:lnTo>
                  <a:pt x="413" y="1015"/>
                </a:lnTo>
                <a:lnTo>
                  <a:pt x="424" y="975"/>
                </a:lnTo>
                <a:lnTo>
                  <a:pt x="438" y="936"/>
                </a:lnTo>
                <a:lnTo>
                  <a:pt x="453" y="899"/>
                </a:lnTo>
                <a:lnTo>
                  <a:pt x="469" y="861"/>
                </a:lnTo>
                <a:lnTo>
                  <a:pt x="488" y="825"/>
                </a:lnTo>
                <a:lnTo>
                  <a:pt x="508" y="790"/>
                </a:lnTo>
                <a:lnTo>
                  <a:pt x="529" y="757"/>
                </a:lnTo>
                <a:lnTo>
                  <a:pt x="553" y="723"/>
                </a:lnTo>
                <a:lnTo>
                  <a:pt x="578" y="692"/>
                </a:lnTo>
                <a:lnTo>
                  <a:pt x="604" y="662"/>
                </a:lnTo>
                <a:lnTo>
                  <a:pt x="632" y="632"/>
                </a:lnTo>
                <a:lnTo>
                  <a:pt x="662" y="604"/>
                </a:lnTo>
                <a:lnTo>
                  <a:pt x="692" y="578"/>
                </a:lnTo>
                <a:lnTo>
                  <a:pt x="723" y="554"/>
                </a:lnTo>
                <a:lnTo>
                  <a:pt x="756" y="530"/>
                </a:lnTo>
                <a:lnTo>
                  <a:pt x="790" y="508"/>
                </a:lnTo>
                <a:lnTo>
                  <a:pt x="825" y="488"/>
                </a:lnTo>
                <a:lnTo>
                  <a:pt x="861" y="469"/>
                </a:lnTo>
                <a:lnTo>
                  <a:pt x="899" y="453"/>
                </a:lnTo>
                <a:lnTo>
                  <a:pt x="936" y="438"/>
                </a:lnTo>
                <a:lnTo>
                  <a:pt x="975" y="425"/>
                </a:lnTo>
                <a:lnTo>
                  <a:pt x="1015" y="414"/>
                </a:lnTo>
                <a:lnTo>
                  <a:pt x="1055" y="403"/>
                </a:lnTo>
                <a:lnTo>
                  <a:pt x="1096" y="396"/>
                </a:lnTo>
                <a:lnTo>
                  <a:pt x="1139" y="391"/>
                </a:lnTo>
                <a:lnTo>
                  <a:pt x="1181" y="388"/>
                </a:lnTo>
                <a:lnTo>
                  <a:pt x="1224" y="387"/>
                </a:lnTo>
                <a:close/>
              </a:path>
            </a:pathLst>
          </a:custGeom>
          <a:solidFill>
            <a:schemeClr val="tx2"/>
          </a:solidFill>
          <a:ln>
            <a:noFill/>
          </a:ln>
        </p:spPr>
        <p:txBody>
          <a:bodyPr vert="horz" wrap="square" lIns="91440" tIns="45720" rIns="91440" bIns="45720" numCol="1" anchor="t" anchorCtr="0" compatLnSpc="1"/>
          <a:lstStyle/>
          <a:p>
            <a:endParaRPr lang="zh-CN" altLang="en-US">
              <a:solidFill>
                <a:schemeClr val="accent1"/>
              </a:solidFill>
              <a:latin typeface="微软雅黑" panose="020B0503020204020204" charset="-122"/>
              <a:ea typeface="微软雅黑" panose="020B0503020204020204" charset="-122"/>
            </a:endParaRPr>
          </a:p>
        </p:txBody>
      </p:sp>
      <p:sp>
        <p:nvSpPr>
          <p:cNvPr id="13" name="Freeform 10"/>
          <p:cNvSpPr>
            <a:spLocks noChangeAspect="1" noEditPoints="1"/>
          </p:cNvSpPr>
          <p:nvPr/>
        </p:nvSpPr>
        <p:spPr bwMode="auto">
          <a:xfrm>
            <a:off x="6683472" y="2609588"/>
            <a:ext cx="648000" cy="648000"/>
          </a:xfrm>
          <a:custGeom>
            <a:avLst/>
            <a:gdLst>
              <a:gd name="T0" fmla="*/ 1588 w 2449"/>
              <a:gd name="T1" fmla="*/ 55 h 2449"/>
              <a:gd name="T2" fmla="*/ 1957 w 2449"/>
              <a:gd name="T3" fmla="*/ 244 h 2449"/>
              <a:gd name="T4" fmla="*/ 2240 w 2449"/>
              <a:gd name="T5" fmla="*/ 541 h 2449"/>
              <a:gd name="T6" fmla="*/ 2410 w 2449"/>
              <a:gd name="T7" fmla="*/ 919 h 2449"/>
              <a:gd name="T8" fmla="*/ 2443 w 2449"/>
              <a:gd name="T9" fmla="*/ 1349 h 2449"/>
              <a:gd name="T10" fmla="*/ 2328 w 2449"/>
              <a:gd name="T11" fmla="*/ 1755 h 2449"/>
              <a:gd name="T12" fmla="*/ 2090 w 2449"/>
              <a:gd name="T13" fmla="*/ 2090 h 2449"/>
              <a:gd name="T14" fmla="*/ 1755 w 2449"/>
              <a:gd name="T15" fmla="*/ 2328 h 2449"/>
              <a:gd name="T16" fmla="*/ 1349 w 2449"/>
              <a:gd name="T17" fmla="*/ 2443 h 2449"/>
              <a:gd name="T18" fmla="*/ 919 w 2449"/>
              <a:gd name="T19" fmla="*/ 2411 h 2449"/>
              <a:gd name="T20" fmla="*/ 540 w 2449"/>
              <a:gd name="T21" fmla="*/ 2240 h 2449"/>
              <a:gd name="T22" fmla="*/ 243 w 2449"/>
              <a:gd name="T23" fmla="*/ 1957 h 2449"/>
              <a:gd name="T24" fmla="*/ 55 w 2449"/>
              <a:gd name="T25" fmla="*/ 1589 h 2449"/>
              <a:gd name="T26" fmla="*/ 2 w 2449"/>
              <a:gd name="T27" fmla="*/ 1162 h 2449"/>
              <a:gd name="T28" fmla="*/ 96 w 2449"/>
              <a:gd name="T29" fmla="*/ 748 h 2449"/>
              <a:gd name="T30" fmla="*/ 318 w 2449"/>
              <a:gd name="T31" fmla="*/ 401 h 2449"/>
              <a:gd name="T32" fmla="*/ 641 w 2449"/>
              <a:gd name="T33" fmla="*/ 148 h 2449"/>
              <a:gd name="T34" fmla="*/ 1038 w 2449"/>
              <a:gd name="T35" fmla="*/ 14 h 2449"/>
              <a:gd name="T36" fmla="*/ 1501 w 2449"/>
              <a:gd name="T37" fmla="*/ 759 h 2449"/>
              <a:gd name="T38" fmla="*/ 1521 w 2449"/>
              <a:gd name="T39" fmla="*/ 797 h 2449"/>
              <a:gd name="T40" fmla="*/ 1487 w 2449"/>
              <a:gd name="T41" fmla="*/ 824 h 2449"/>
              <a:gd name="T42" fmla="*/ 930 w 2449"/>
              <a:gd name="T43" fmla="*/ 804 h 2449"/>
              <a:gd name="T44" fmla="*/ 942 w 2449"/>
              <a:gd name="T45" fmla="*/ 762 h 2449"/>
              <a:gd name="T46" fmla="*/ 1501 w 2449"/>
              <a:gd name="T47" fmla="*/ 1628 h 2449"/>
              <a:gd name="T48" fmla="*/ 1521 w 2449"/>
              <a:gd name="T49" fmla="*/ 1665 h 2449"/>
              <a:gd name="T50" fmla="*/ 1487 w 2449"/>
              <a:gd name="T51" fmla="*/ 1692 h 2449"/>
              <a:gd name="T52" fmla="*/ 930 w 2449"/>
              <a:gd name="T53" fmla="*/ 1672 h 2449"/>
              <a:gd name="T54" fmla="*/ 942 w 2449"/>
              <a:gd name="T55" fmla="*/ 1631 h 2449"/>
              <a:gd name="T56" fmla="*/ 1443 w 2449"/>
              <a:gd name="T57" fmla="*/ 915 h 2449"/>
              <a:gd name="T58" fmla="*/ 1402 w 2449"/>
              <a:gd name="T59" fmla="*/ 1054 h 2449"/>
              <a:gd name="T60" fmla="*/ 1338 w 2449"/>
              <a:gd name="T61" fmla="*/ 1151 h 2449"/>
              <a:gd name="T62" fmla="*/ 1303 w 2449"/>
              <a:gd name="T63" fmla="*/ 1224 h 2449"/>
              <a:gd name="T64" fmla="*/ 1343 w 2449"/>
              <a:gd name="T65" fmla="*/ 1303 h 2449"/>
              <a:gd name="T66" fmla="*/ 1405 w 2449"/>
              <a:gd name="T67" fmla="*/ 1402 h 2449"/>
              <a:gd name="T68" fmla="*/ 1444 w 2449"/>
              <a:gd name="T69" fmla="*/ 1536 h 2449"/>
              <a:gd name="T70" fmla="*/ 998 w 2449"/>
              <a:gd name="T71" fmla="*/ 1534 h 2449"/>
              <a:gd name="T72" fmla="*/ 1040 w 2449"/>
              <a:gd name="T73" fmla="*/ 1397 h 2449"/>
              <a:gd name="T74" fmla="*/ 1102 w 2449"/>
              <a:gd name="T75" fmla="*/ 1300 h 2449"/>
              <a:gd name="T76" fmla="*/ 1135 w 2449"/>
              <a:gd name="T77" fmla="*/ 1253 h 2449"/>
              <a:gd name="T78" fmla="*/ 1136 w 2449"/>
              <a:gd name="T79" fmla="*/ 1203 h 2449"/>
              <a:gd name="T80" fmla="*/ 1099 w 2449"/>
              <a:gd name="T81" fmla="*/ 1145 h 2449"/>
              <a:gd name="T82" fmla="*/ 1033 w 2449"/>
              <a:gd name="T83" fmla="*/ 1038 h 2449"/>
              <a:gd name="T84" fmla="*/ 995 w 2449"/>
              <a:gd name="T85" fmla="*/ 893 h 2449"/>
              <a:gd name="T86" fmla="*/ 1352 w 2449"/>
              <a:gd name="T87" fmla="*/ 396 h 2449"/>
              <a:gd name="T88" fmla="*/ 1624 w 2449"/>
              <a:gd name="T89" fmla="*/ 488 h 2449"/>
              <a:gd name="T90" fmla="*/ 1845 w 2449"/>
              <a:gd name="T91" fmla="*/ 662 h 2449"/>
              <a:gd name="T92" fmla="*/ 1996 w 2449"/>
              <a:gd name="T93" fmla="*/ 899 h 2449"/>
              <a:gd name="T94" fmla="*/ 2060 w 2449"/>
              <a:gd name="T95" fmla="*/ 1181 h 2449"/>
              <a:gd name="T96" fmla="*/ 2024 w 2449"/>
              <a:gd name="T97" fmla="*/ 1474 h 2449"/>
              <a:gd name="T98" fmla="*/ 1896 w 2449"/>
              <a:gd name="T99" fmla="*/ 1726 h 2449"/>
              <a:gd name="T100" fmla="*/ 1692 w 2449"/>
              <a:gd name="T101" fmla="*/ 1919 h 2449"/>
              <a:gd name="T102" fmla="*/ 1434 w 2449"/>
              <a:gd name="T103" fmla="*/ 2035 h 2449"/>
              <a:gd name="T104" fmla="*/ 1138 w 2449"/>
              <a:gd name="T105" fmla="*/ 2058 h 2449"/>
              <a:gd name="T106" fmla="*/ 861 w 2449"/>
              <a:gd name="T107" fmla="*/ 1980 h 2449"/>
              <a:gd name="T108" fmla="*/ 632 w 2449"/>
              <a:gd name="T109" fmla="*/ 1817 h 2449"/>
              <a:gd name="T110" fmla="*/ 470 w 2449"/>
              <a:gd name="T111" fmla="*/ 1588 h 2449"/>
              <a:gd name="T112" fmla="*/ 391 w 2449"/>
              <a:gd name="T113" fmla="*/ 1310 h 2449"/>
              <a:gd name="T114" fmla="*/ 413 w 2449"/>
              <a:gd name="T115" fmla="*/ 1016 h 2449"/>
              <a:gd name="T116" fmla="*/ 530 w 2449"/>
              <a:gd name="T117" fmla="*/ 756 h 2449"/>
              <a:gd name="T118" fmla="*/ 723 w 2449"/>
              <a:gd name="T119" fmla="*/ 554 h 2449"/>
              <a:gd name="T120" fmla="*/ 975 w 2449"/>
              <a:gd name="T121" fmla="*/ 425 h 2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449" h="2449">
                <a:moveTo>
                  <a:pt x="1224" y="0"/>
                </a:moveTo>
                <a:lnTo>
                  <a:pt x="1288" y="2"/>
                </a:lnTo>
                <a:lnTo>
                  <a:pt x="1349" y="7"/>
                </a:lnTo>
                <a:lnTo>
                  <a:pt x="1411" y="14"/>
                </a:lnTo>
                <a:lnTo>
                  <a:pt x="1471" y="25"/>
                </a:lnTo>
                <a:lnTo>
                  <a:pt x="1530" y="39"/>
                </a:lnTo>
                <a:lnTo>
                  <a:pt x="1588" y="55"/>
                </a:lnTo>
                <a:lnTo>
                  <a:pt x="1645" y="74"/>
                </a:lnTo>
                <a:lnTo>
                  <a:pt x="1701" y="97"/>
                </a:lnTo>
                <a:lnTo>
                  <a:pt x="1755" y="121"/>
                </a:lnTo>
                <a:lnTo>
                  <a:pt x="1808" y="148"/>
                </a:lnTo>
                <a:lnTo>
                  <a:pt x="1860" y="177"/>
                </a:lnTo>
                <a:lnTo>
                  <a:pt x="1909" y="210"/>
                </a:lnTo>
                <a:lnTo>
                  <a:pt x="1957" y="244"/>
                </a:lnTo>
                <a:lnTo>
                  <a:pt x="2003" y="280"/>
                </a:lnTo>
                <a:lnTo>
                  <a:pt x="2047" y="319"/>
                </a:lnTo>
                <a:lnTo>
                  <a:pt x="2090" y="359"/>
                </a:lnTo>
                <a:lnTo>
                  <a:pt x="2131" y="401"/>
                </a:lnTo>
                <a:lnTo>
                  <a:pt x="2169" y="446"/>
                </a:lnTo>
                <a:lnTo>
                  <a:pt x="2206" y="492"/>
                </a:lnTo>
                <a:lnTo>
                  <a:pt x="2240" y="541"/>
                </a:lnTo>
                <a:lnTo>
                  <a:pt x="2271" y="590"/>
                </a:lnTo>
                <a:lnTo>
                  <a:pt x="2300" y="641"/>
                </a:lnTo>
                <a:lnTo>
                  <a:pt x="2328" y="694"/>
                </a:lnTo>
                <a:lnTo>
                  <a:pt x="2353" y="748"/>
                </a:lnTo>
                <a:lnTo>
                  <a:pt x="2374" y="804"/>
                </a:lnTo>
                <a:lnTo>
                  <a:pt x="2393" y="860"/>
                </a:lnTo>
                <a:lnTo>
                  <a:pt x="2410" y="919"/>
                </a:lnTo>
                <a:lnTo>
                  <a:pt x="2424" y="978"/>
                </a:lnTo>
                <a:lnTo>
                  <a:pt x="2435" y="1038"/>
                </a:lnTo>
                <a:lnTo>
                  <a:pt x="2443" y="1099"/>
                </a:lnTo>
                <a:lnTo>
                  <a:pt x="2447" y="1162"/>
                </a:lnTo>
                <a:lnTo>
                  <a:pt x="2449" y="1224"/>
                </a:lnTo>
                <a:lnTo>
                  <a:pt x="2447" y="1288"/>
                </a:lnTo>
                <a:lnTo>
                  <a:pt x="2443" y="1349"/>
                </a:lnTo>
                <a:lnTo>
                  <a:pt x="2435" y="1411"/>
                </a:lnTo>
                <a:lnTo>
                  <a:pt x="2424" y="1472"/>
                </a:lnTo>
                <a:lnTo>
                  <a:pt x="2410" y="1530"/>
                </a:lnTo>
                <a:lnTo>
                  <a:pt x="2393" y="1589"/>
                </a:lnTo>
                <a:lnTo>
                  <a:pt x="2374" y="1645"/>
                </a:lnTo>
                <a:lnTo>
                  <a:pt x="2353" y="1701"/>
                </a:lnTo>
                <a:lnTo>
                  <a:pt x="2328" y="1755"/>
                </a:lnTo>
                <a:lnTo>
                  <a:pt x="2300" y="1807"/>
                </a:lnTo>
                <a:lnTo>
                  <a:pt x="2271" y="1859"/>
                </a:lnTo>
                <a:lnTo>
                  <a:pt x="2240" y="1909"/>
                </a:lnTo>
                <a:lnTo>
                  <a:pt x="2206" y="1957"/>
                </a:lnTo>
                <a:lnTo>
                  <a:pt x="2169" y="2003"/>
                </a:lnTo>
                <a:lnTo>
                  <a:pt x="2131" y="2048"/>
                </a:lnTo>
                <a:lnTo>
                  <a:pt x="2090" y="2090"/>
                </a:lnTo>
                <a:lnTo>
                  <a:pt x="2047" y="2130"/>
                </a:lnTo>
                <a:lnTo>
                  <a:pt x="2003" y="2170"/>
                </a:lnTo>
                <a:lnTo>
                  <a:pt x="1957" y="2206"/>
                </a:lnTo>
                <a:lnTo>
                  <a:pt x="1909" y="2240"/>
                </a:lnTo>
                <a:lnTo>
                  <a:pt x="1860" y="2271"/>
                </a:lnTo>
                <a:lnTo>
                  <a:pt x="1808" y="2301"/>
                </a:lnTo>
                <a:lnTo>
                  <a:pt x="1755" y="2328"/>
                </a:lnTo>
                <a:lnTo>
                  <a:pt x="1701" y="2353"/>
                </a:lnTo>
                <a:lnTo>
                  <a:pt x="1645" y="2374"/>
                </a:lnTo>
                <a:lnTo>
                  <a:pt x="1588" y="2394"/>
                </a:lnTo>
                <a:lnTo>
                  <a:pt x="1530" y="2411"/>
                </a:lnTo>
                <a:lnTo>
                  <a:pt x="1471" y="2424"/>
                </a:lnTo>
                <a:lnTo>
                  <a:pt x="1411" y="2435"/>
                </a:lnTo>
                <a:lnTo>
                  <a:pt x="1349" y="2443"/>
                </a:lnTo>
                <a:lnTo>
                  <a:pt x="1288" y="2447"/>
                </a:lnTo>
                <a:lnTo>
                  <a:pt x="1224" y="2449"/>
                </a:lnTo>
                <a:lnTo>
                  <a:pt x="1162" y="2447"/>
                </a:lnTo>
                <a:lnTo>
                  <a:pt x="1099" y="2443"/>
                </a:lnTo>
                <a:lnTo>
                  <a:pt x="1038" y="2435"/>
                </a:lnTo>
                <a:lnTo>
                  <a:pt x="978" y="2424"/>
                </a:lnTo>
                <a:lnTo>
                  <a:pt x="919" y="2411"/>
                </a:lnTo>
                <a:lnTo>
                  <a:pt x="860" y="2394"/>
                </a:lnTo>
                <a:lnTo>
                  <a:pt x="804" y="2374"/>
                </a:lnTo>
                <a:lnTo>
                  <a:pt x="748" y="2353"/>
                </a:lnTo>
                <a:lnTo>
                  <a:pt x="694" y="2328"/>
                </a:lnTo>
                <a:lnTo>
                  <a:pt x="641" y="2301"/>
                </a:lnTo>
                <a:lnTo>
                  <a:pt x="590" y="2271"/>
                </a:lnTo>
                <a:lnTo>
                  <a:pt x="540" y="2240"/>
                </a:lnTo>
                <a:lnTo>
                  <a:pt x="492" y="2206"/>
                </a:lnTo>
                <a:lnTo>
                  <a:pt x="445" y="2170"/>
                </a:lnTo>
                <a:lnTo>
                  <a:pt x="401" y="2130"/>
                </a:lnTo>
                <a:lnTo>
                  <a:pt x="359" y="2090"/>
                </a:lnTo>
                <a:lnTo>
                  <a:pt x="318" y="2048"/>
                </a:lnTo>
                <a:lnTo>
                  <a:pt x="280" y="2003"/>
                </a:lnTo>
                <a:lnTo>
                  <a:pt x="243" y="1957"/>
                </a:lnTo>
                <a:lnTo>
                  <a:pt x="209" y="1909"/>
                </a:lnTo>
                <a:lnTo>
                  <a:pt x="177" y="1859"/>
                </a:lnTo>
                <a:lnTo>
                  <a:pt x="148" y="1807"/>
                </a:lnTo>
                <a:lnTo>
                  <a:pt x="121" y="1755"/>
                </a:lnTo>
                <a:lnTo>
                  <a:pt x="96" y="1701"/>
                </a:lnTo>
                <a:lnTo>
                  <a:pt x="74" y="1645"/>
                </a:lnTo>
                <a:lnTo>
                  <a:pt x="55" y="1589"/>
                </a:lnTo>
                <a:lnTo>
                  <a:pt x="39" y="1530"/>
                </a:lnTo>
                <a:lnTo>
                  <a:pt x="25" y="1472"/>
                </a:lnTo>
                <a:lnTo>
                  <a:pt x="14" y="1411"/>
                </a:lnTo>
                <a:lnTo>
                  <a:pt x="7" y="1349"/>
                </a:lnTo>
                <a:lnTo>
                  <a:pt x="2" y="1288"/>
                </a:lnTo>
                <a:lnTo>
                  <a:pt x="0" y="1224"/>
                </a:lnTo>
                <a:lnTo>
                  <a:pt x="2" y="1162"/>
                </a:lnTo>
                <a:lnTo>
                  <a:pt x="7" y="1099"/>
                </a:lnTo>
                <a:lnTo>
                  <a:pt x="14" y="1038"/>
                </a:lnTo>
                <a:lnTo>
                  <a:pt x="25" y="978"/>
                </a:lnTo>
                <a:lnTo>
                  <a:pt x="39" y="919"/>
                </a:lnTo>
                <a:lnTo>
                  <a:pt x="55" y="860"/>
                </a:lnTo>
                <a:lnTo>
                  <a:pt x="74" y="804"/>
                </a:lnTo>
                <a:lnTo>
                  <a:pt x="96" y="748"/>
                </a:lnTo>
                <a:lnTo>
                  <a:pt x="121" y="694"/>
                </a:lnTo>
                <a:lnTo>
                  <a:pt x="148" y="641"/>
                </a:lnTo>
                <a:lnTo>
                  <a:pt x="177" y="590"/>
                </a:lnTo>
                <a:lnTo>
                  <a:pt x="209" y="541"/>
                </a:lnTo>
                <a:lnTo>
                  <a:pt x="243" y="492"/>
                </a:lnTo>
                <a:lnTo>
                  <a:pt x="280" y="446"/>
                </a:lnTo>
                <a:lnTo>
                  <a:pt x="318" y="401"/>
                </a:lnTo>
                <a:lnTo>
                  <a:pt x="359" y="359"/>
                </a:lnTo>
                <a:lnTo>
                  <a:pt x="401" y="319"/>
                </a:lnTo>
                <a:lnTo>
                  <a:pt x="445" y="280"/>
                </a:lnTo>
                <a:lnTo>
                  <a:pt x="492" y="244"/>
                </a:lnTo>
                <a:lnTo>
                  <a:pt x="540" y="210"/>
                </a:lnTo>
                <a:lnTo>
                  <a:pt x="590" y="177"/>
                </a:lnTo>
                <a:lnTo>
                  <a:pt x="641" y="148"/>
                </a:lnTo>
                <a:lnTo>
                  <a:pt x="694" y="121"/>
                </a:lnTo>
                <a:lnTo>
                  <a:pt x="748" y="97"/>
                </a:lnTo>
                <a:lnTo>
                  <a:pt x="804" y="74"/>
                </a:lnTo>
                <a:lnTo>
                  <a:pt x="860" y="55"/>
                </a:lnTo>
                <a:lnTo>
                  <a:pt x="919" y="39"/>
                </a:lnTo>
                <a:lnTo>
                  <a:pt x="978" y="25"/>
                </a:lnTo>
                <a:lnTo>
                  <a:pt x="1038" y="14"/>
                </a:lnTo>
                <a:lnTo>
                  <a:pt x="1099" y="7"/>
                </a:lnTo>
                <a:lnTo>
                  <a:pt x="1162" y="2"/>
                </a:lnTo>
                <a:lnTo>
                  <a:pt x="1224" y="0"/>
                </a:lnTo>
                <a:close/>
                <a:moveTo>
                  <a:pt x="961" y="756"/>
                </a:moveTo>
                <a:lnTo>
                  <a:pt x="1487" y="756"/>
                </a:lnTo>
                <a:lnTo>
                  <a:pt x="1494" y="757"/>
                </a:lnTo>
                <a:lnTo>
                  <a:pt x="1501" y="759"/>
                </a:lnTo>
                <a:lnTo>
                  <a:pt x="1507" y="762"/>
                </a:lnTo>
                <a:lnTo>
                  <a:pt x="1512" y="766"/>
                </a:lnTo>
                <a:lnTo>
                  <a:pt x="1516" y="772"/>
                </a:lnTo>
                <a:lnTo>
                  <a:pt x="1519" y="778"/>
                </a:lnTo>
                <a:lnTo>
                  <a:pt x="1521" y="784"/>
                </a:lnTo>
                <a:lnTo>
                  <a:pt x="1522" y="791"/>
                </a:lnTo>
                <a:lnTo>
                  <a:pt x="1521" y="797"/>
                </a:lnTo>
                <a:lnTo>
                  <a:pt x="1519" y="804"/>
                </a:lnTo>
                <a:lnTo>
                  <a:pt x="1516" y="809"/>
                </a:lnTo>
                <a:lnTo>
                  <a:pt x="1512" y="814"/>
                </a:lnTo>
                <a:lnTo>
                  <a:pt x="1507" y="818"/>
                </a:lnTo>
                <a:lnTo>
                  <a:pt x="1501" y="822"/>
                </a:lnTo>
                <a:lnTo>
                  <a:pt x="1494" y="823"/>
                </a:lnTo>
                <a:lnTo>
                  <a:pt x="1487" y="824"/>
                </a:lnTo>
                <a:lnTo>
                  <a:pt x="961" y="824"/>
                </a:lnTo>
                <a:lnTo>
                  <a:pt x="954" y="823"/>
                </a:lnTo>
                <a:lnTo>
                  <a:pt x="948" y="822"/>
                </a:lnTo>
                <a:lnTo>
                  <a:pt x="942" y="818"/>
                </a:lnTo>
                <a:lnTo>
                  <a:pt x="938" y="814"/>
                </a:lnTo>
                <a:lnTo>
                  <a:pt x="933" y="809"/>
                </a:lnTo>
                <a:lnTo>
                  <a:pt x="930" y="804"/>
                </a:lnTo>
                <a:lnTo>
                  <a:pt x="928" y="797"/>
                </a:lnTo>
                <a:lnTo>
                  <a:pt x="928" y="791"/>
                </a:lnTo>
                <a:lnTo>
                  <a:pt x="928" y="784"/>
                </a:lnTo>
                <a:lnTo>
                  <a:pt x="930" y="778"/>
                </a:lnTo>
                <a:lnTo>
                  <a:pt x="933" y="772"/>
                </a:lnTo>
                <a:lnTo>
                  <a:pt x="938" y="766"/>
                </a:lnTo>
                <a:lnTo>
                  <a:pt x="942" y="762"/>
                </a:lnTo>
                <a:lnTo>
                  <a:pt x="948" y="759"/>
                </a:lnTo>
                <a:lnTo>
                  <a:pt x="954" y="757"/>
                </a:lnTo>
                <a:lnTo>
                  <a:pt x="961" y="756"/>
                </a:lnTo>
                <a:close/>
                <a:moveTo>
                  <a:pt x="961" y="1625"/>
                </a:moveTo>
                <a:lnTo>
                  <a:pt x="1487" y="1625"/>
                </a:lnTo>
                <a:lnTo>
                  <a:pt x="1494" y="1626"/>
                </a:lnTo>
                <a:lnTo>
                  <a:pt x="1501" y="1628"/>
                </a:lnTo>
                <a:lnTo>
                  <a:pt x="1507" y="1631"/>
                </a:lnTo>
                <a:lnTo>
                  <a:pt x="1512" y="1635"/>
                </a:lnTo>
                <a:lnTo>
                  <a:pt x="1516" y="1640"/>
                </a:lnTo>
                <a:lnTo>
                  <a:pt x="1519" y="1646"/>
                </a:lnTo>
                <a:lnTo>
                  <a:pt x="1521" y="1652"/>
                </a:lnTo>
                <a:lnTo>
                  <a:pt x="1522" y="1659"/>
                </a:lnTo>
                <a:lnTo>
                  <a:pt x="1521" y="1665"/>
                </a:lnTo>
                <a:lnTo>
                  <a:pt x="1519" y="1672"/>
                </a:lnTo>
                <a:lnTo>
                  <a:pt x="1516" y="1677"/>
                </a:lnTo>
                <a:lnTo>
                  <a:pt x="1512" y="1682"/>
                </a:lnTo>
                <a:lnTo>
                  <a:pt x="1507" y="1686"/>
                </a:lnTo>
                <a:lnTo>
                  <a:pt x="1501" y="1689"/>
                </a:lnTo>
                <a:lnTo>
                  <a:pt x="1494" y="1691"/>
                </a:lnTo>
                <a:lnTo>
                  <a:pt x="1487" y="1692"/>
                </a:lnTo>
                <a:lnTo>
                  <a:pt x="961" y="1692"/>
                </a:lnTo>
                <a:lnTo>
                  <a:pt x="954" y="1691"/>
                </a:lnTo>
                <a:lnTo>
                  <a:pt x="948" y="1689"/>
                </a:lnTo>
                <a:lnTo>
                  <a:pt x="942" y="1686"/>
                </a:lnTo>
                <a:lnTo>
                  <a:pt x="938" y="1682"/>
                </a:lnTo>
                <a:lnTo>
                  <a:pt x="933" y="1677"/>
                </a:lnTo>
                <a:lnTo>
                  <a:pt x="930" y="1672"/>
                </a:lnTo>
                <a:lnTo>
                  <a:pt x="928" y="1665"/>
                </a:lnTo>
                <a:lnTo>
                  <a:pt x="928" y="1659"/>
                </a:lnTo>
                <a:lnTo>
                  <a:pt x="928" y="1652"/>
                </a:lnTo>
                <a:lnTo>
                  <a:pt x="930" y="1646"/>
                </a:lnTo>
                <a:lnTo>
                  <a:pt x="933" y="1640"/>
                </a:lnTo>
                <a:lnTo>
                  <a:pt x="938" y="1635"/>
                </a:lnTo>
                <a:lnTo>
                  <a:pt x="942" y="1631"/>
                </a:lnTo>
                <a:lnTo>
                  <a:pt x="948" y="1628"/>
                </a:lnTo>
                <a:lnTo>
                  <a:pt x="954" y="1626"/>
                </a:lnTo>
                <a:lnTo>
                  <a:pt x="961" y="1625"/>
                </a:lnTo>
                <a:close/>
                <a:moveTo>
                  <a:pt x="1452" y="846"/>
                </a:moveTo>
                <a:lnTo>
                  <a:pt x="1450" y="869"/>
                </a:lnTo>
                <a:lnTo>
                  <a:pt x="1447" y="893"/>
                </a:lnTo>
                <a:lnTo>
                  <a:pt x="1443" y="915"/>
                </a:lnTo>
                <a:lnTo>
                  <a:pt x="1439" y="936"/>
                </a:lnTo>
                <a:lnTo>
                  <a:pt x="1435" y="957"/>
                </a:lnTo>
                <a:lnTo>
                  <a:pt x="1429" y="978"/>
                </a:lnTo>
                <a:lnTo>
                  <a:pt x="1423" y="998"/>
                </a:lnTo>
                <a:lnTo>
                  <a:pt x="1417" y="1018"/>
                </a:lnTo>
                <a:lnTo>
                  <a:pt x="1410" y="1036"/>
                </a:lnTo>
                <a:lnTo>
                  <a:pt x="1402" y="1054"/>
                </a:lnTo>
                <a:lnTo>
                  <a:pt x="1394" y="1071"/>
                </a:lnTo>
                <a:lnTo>
                  <a:pt x="1385" y="1087"/>
                </a:lnTo>
                <a:lnTo>
                  <a:pt x="1375" y="1102"/>
                </a:lnTo>
                <a:lnTo>
                  <a:pt x="1365" y="1116"/>
                </a:lnTo>
                <a:lnTo>
                  <a:pt x="1355" y="1130"/>
                </a:lnTo>
                <a:lnTo>
                  <a:pt x="1345" y="1143"/>
                </a:lnTo>
                <a:lnTo>
                  <a:pt x="1338" y="1151"/>
                </a:lnTo>
                <a:lnTo>
                  <a:pt x="1331" y="1158"/>
                </a:lnTo>
                <a:lnTo>
                  <a:pt x="1324" y="1166"/>
                </a:lnTo>
                <a:lnTo>
                  <a:pt x="1318" y="1174"/>
                </a:lnTo>
                <a:lnTo>
                  <a:pt x="1312" y="1185"/>
                </a:lnTo>
                <a:lnTo>
                  <a:pt x="1307" y="1198"/>
                </a:lnTo>
                <a:lnTo>
                  <a:pt x="1304" y="1210"/>
                </a:lnTo>
                <a:lnTo>
                  <a:pt x="1303" y="1224"/>
                </a:lnTo>
                <a:lnTo>
                  <a:pt x="1304" y="1237"/>
                </a:lnTo>
                <a:lnTo>
                  <a:pt x="1307" y="1249"/>
                </a:lnTo>
                <a:lnTo>
                  <a:pt x="1311" y="1261"/>
                </a:lnTo>
                <a:lnTo>
                  <a:pt x="1316" y="1271"/>
                </a:lnTo>
                <a:lnTo>
                  <a:pt x="1324" y="1283"/>
                </a:lnTo>
                <a:lnTo>
                  <a:pt x="1333" y="1293"/>
                </a:lnTo>
                <a:lnTo>
                  <a:pt x="1343" y="1303"/>
                </a:lnTo>
                <a:lnTo>
                  <a:pt x="1352" y="1313"/>
                </a:lnTo>
                <a:lnTo>
                  <a:pt x="1362" y="1326"/>
                </a:lnTo>
                <a:lnTo>
                  <a:pt x="1371" y="1339"/>
                </a:lnTo>
                <a:lnTo>
                  <a:pt x="1381" y="1354"/>
                </a:lnTo>
                <a:lnTo>
                  <a:pt x="1389" y="1369"/>
                </a:lnTo>
                <a:lnTo>
                  <a:pt x="1398" y="1385"/>
                </a:lnTo>
                <a:lnTo>
                  <a:pt x="1405" y="1402"/>
                </a:lnTo>
                <a:lnTo>
                  <a:pt x="1412" y="1419"/>
                </a:lnTo>
                <a:lnTo>
                  <a:pt x="1419" y="1437"/>
                </a:lnTo>
                <a:lnTo>
                  <a:pt x="1425" y="1455"/>
                </a:lnTo>
                <a:lnTo>
                  <a:pt x="1431" y="1475"/>
                </a:lnTo>
                <a:lnTo>
                  <a:pt x="1436" y="1495"/>
                </a:lnTo>
                <a:lnTo>
                  <a:pt x="1440" y="1515"/>
                </a:lnTo>
                <a:lnTo>
                  <a:pt x="1444" y="1536"/>
                </a:lnTo>
                <a:lnTo>
                  <a:pt x="1447" y="1557"/>
                </a:lnTo>
                <a:lnTo>
                  <a:pt x="1450" y="1578"/>
                </a:lnTo>
                <a:lnTo>
                  <a:pt x="1452" y="1601"/>
                </a:lnTo>
                <a:lnTo>
                  <a:pt x="990" y="1601"/>
                </a:lnTo>
                <a:lnTo>
                  <a:pt x="992" y="1578"/>
                </a:lnTo>
                <a:lnTo>
                  <a:pt x="995" y="1556"/>
                </a:lnTo>
                <a:lnTo>
                  <a:pt x="998" y="1534"/>
                </a:lnTo>
                <a:lnTo>
                  <a:pt x="1002" y="1513"/>
                </a:lnTo>
                <a:lnTo>
                  <a:pt x="1007" y="1492"/>
                </a:lnTo>
                <a:lnTo>
                  <a:pt x="1012" y="1472"/>
                </a:lnTo>
                <a:lnTo>
                  <a:pt x="1018" y="1452"/>
                </a:lnTo>
                <a:lnTo>
                  <a:pt x="1024" y="1433"/>
                </a:lnTo>
                <a:lnTo>
                  <a:pt x="1031" y="1415"/>
                </a:lnTo>
                <a:lnTo>
                  <a:pt x="1040" y="1397"/>
                </a:lnTo>
                <a:lnTo>
                  <a:pt x="1048" y="1380"/>
                </a:lnTo>
                <a:lnTo>
                  <a:pt x="1056" y="1365"/>
                </a:lnTo>
                <a:lnTo>
                  <a:pt x="1065" y="1348"/>
                </a:lnTo>
                <a:lnTo>
                  <a:pt x="1074" y="1334"/>
                </a:lnTo>
                <a:lnTo>
                  <a:pt x="1084" y="1321"/>
                </a:lnTo>
                <a:lnTo>
                  <a:pt x="1094" y="1308"/>
                </a:lnTo>
                <a:lnTo>
                  <a:pt x="1102" y="1300"/>
                </a:lnTo>
                <a:lnTo>
                  <a:pt x="1109" y="1293"/>
                </a:lnTo>
                <a:lnTo>
                  <a:pt x="1116" y="1285"/>
                </a:lnTo>
                <a:lnTo>
                  <a:pt x="1122" y="1277"/>
                </a:lnTo>
                <a:lnTo>
                  <a:pt x="1126" y="1271"/>
                </a:lnTo>
                <a:lnTo>
                  <a:pt x="1129" y="1265"/>
                </a:lnTo>
                <a:lnTo>
                  <a:pt x="1132" y="1259"/>
                </a:lnTo>
                <a:lnTo>
                  <a:pt x="1135" y="1253"/>
                </a:lnTo>
                <a:lnTo>
                  <a:pt x="1136" y="1246"/>
                </a:lnTo>
                <a:lnTo>
                  <a:pt x="1138" y="1239"/>
                </a:lnTo>
                <a:lnTo>
                  <a:pt x="1139" y="1231"/>
                </a:lnTo>
                <a:lnTo>
                  <a:pt x="1139" y="1224"/>
                </a:lnTo>
                <a:lnTo>
                  <a:pt x="1139" y="1217"/>
                </a:lnTo>
                <a:lnTo>
                  <a:pt x="1138" y="1210"/>
                </a:lnTo>
                <a:lnTo>
                  <a:pt x="1136" y="1203"/>
                </a:lnTo>
                <a:lnTo>
                  <a:pt x="1134" y="1196"/>
                </a:lnTo>
                <a:lnTo>
                  <a:pt x="1132" y="1189"/>
                </a:lnTo>
                <a:lnTo>
                  <a:pt x="1129" y="1183"/>
                </a:lnTo>
                <a:lnTo>
                  <a:pt x="1126" y="1177"/>
                </a:lnTo>
                <a:lnTo>
                  <a:pt x="1122" y="1172"/>
                </a:lnTo>
                <a:lnTo>
                  <a:pt x="1111" y="1158"/>
                </a:lnTo>
                <a:lnTo>
                  <a:pt x="1099" y="1145"/>
                </a:lnTo>
                <a:lnTo>
                  <a:pt x="1089" y="1133"/>
                </a:lnTo>
                <a:lnTo>
                  <a:pt x="1078" y="1119"/>
                </a:lnTo>
                <a:lnTo>
                  <a:pt x="1069" y="1104"/>
                </a:lnTo>
                <a:lnTo>
                  <a:pt x="1059" y="1089"/>
                </a:lnTo>
                <a:lnTo>
                  <a:pt x="1050" y="1073"/>
                </a:lnTo>
                <a:lnTo>
                  <a:pt x="1042" y="1056"/>
                </a:lnTo>
                <a:lnTo>
                  <a:pt x="1033" y="1038"/>
                </a:lnTo>
                <a:lnTo>
                  <a:pt x="1026" y="1019"/>
                </a:lnTo>
                <a:lnTo>
                  <a:pt x="1019" y="999"/>
                </a:lnTo>
                <a:lnTo>
                  <a:pt x="1013" y="979"/>
                </a:lnTo>
                <a:lnTo>
                  <a:pt x="1008" y="959"/>
                </a:lnTo>
                <a:lnTo>
                  <a:pt x="1003" y="937"/>
                </a:lnTo>
                <a:lnTo>
                  <a:pt x="999" y="916"/>
                </a:lnTo>
                <a:lnTo>
                  <a:pt x="995" y="893"/>
                </a:lnTo>
                <a:lnTo>
                  <a:pt x="992" y="870"/>
                </a:lnTo>
                <a:lnTo>
                  <a:pt x="990" y="846"/>
                </a:lnTo>
                <a:lnTo>
                  <a:pt x="1452" y="846"/>
                </a:lnTo>
                <a:close/>
                <a:moveTo>
                  <a:pt x="1224" y="387"/>
                </a:moveTo>
                <a:lnTo>
                  <a:pt x="1268" y="388"/>
                </a:lnTo>
                <a:lnTo>
                  <a:pt x="1310" y="391"/>
                </a:lnTo>
                <a:lnTo>
                  <a:pt x="1352" y="396"/>
                </a:lnTo>
                <a:lnTo>
                  <a:pt x="1393" y="404"/>
                </a:lnTo>
                <a:lnTo>
                  <a:pt x="1434" y="413"/>
                </a:lnTo>
                <a:lnTo>
                  <a:pt x="1473" y="425"/>
                </a:lnTo>
                <a:lnTo>
                  <a:pt x="1513" y="438"/>
                </a:lnTo>
                <a:lnTo>
                  <a:pt x="1550" y="453"/>
                </a:lnTo>
                <a:lnTo>
                  <a:pt x="1587" y="470"/>
                </a:lnTo>
                <a:lnTo>
                  <a:pt x="1624" y="488"/>
                </a:lnTo>
                <a:lnTo>
                  <a:pt x="1659" y="508"/>
                </a:lnTo>
                <a:lnTo>
                  <a:pt x="1692" y="530"/>
                </a:lnTo>
                <a:lnTo>
                  <a:pt x="1726" y="554"/>
                </a:lnTo>
                <a:lnTo>
                  <a:pt x="1757" y="579"/>
                </a:lnTo>
                <a:lnTo>
                  <a:pt x="1787" y="605"/>
                </a:lnTo>
                <a:lnTo>
                  <a:pt x="1816" y="632"/>
                </a:lnTo>
                <a:lnTo>
                  <a:pt x="1845" y="662"/>
                </a:lnTo>
                <a:lnTo>
                  <a:pt x="1871" y="692"/>
                </a:lnTo>
                <a:lnTo>
                  <a:pt x="1896" y="723"/>
                </a:lnTo>
                <a:lnTo>
                  <a:pt x="1919" y="756"/>
                </a:lnTo>
                <a:lnTo>
                  <a:pt x="1940" y="791"/>
                </a:lnTo>
                <a:lnTo>
                  <a:pt x="1961" y="825"/>
                </a:lnTo>
                <a:lnTo>
                  <a:pt x="1980" y="861"/>
                </a:lnTo>
                <a:lnTo>
                  <a:pt x="1996" y="899"/>
                </a:lnTo>
                <a:lnTo>
                  <a:pt x="2011" y="937"/>
                </a:lnTo>
                <a:lnTo>
                  <a:pt x="2024" y="975"/>
                </a:lnTo>
                <a:lnTo>
                  <a:pt x="2035" y="1016"/>
                </a:lnTo>
                <a:lnTo>
                  <a:pt x="2045" y="1056"/>
                </a:lnTo>
                <a:lnTo>
                  <a:pt x="2052" y="1097"/>
                </a:lnTo>
                <a:lnTo>
                  <a:pt x="2057" y="1139"/>
                </a:lnTo>
                <a:lnTo>
                  <a:pt x="2060" y="1181"/>
                </a:lnTo>
                <a:lnTo>
                  <a:pt x="2062" y="1224"/>
                </a:lnTo>
                <a:lnTo>
                  <a:pt x="2060" y="1268"/>
                </a:lnTo>
                <a:lnTo>
                  <a:pt x="2057" y="1310"/>
                </a:lnTo>
                <a:lnTo>
                  <a:pt x="2052" y="1353"/>
                </a:lnTo>
                <a:lnTo>
                  <a:pt x="2045" y="1393"/>
                </a:lnTo>
                <a:lnTo>
                  <a:pt x="2035" y="1434"/>
                </a:lnTo>
                <a:lnTo>
                  <a:pt x="2024" y="1474"/>
                </a:lnTo>
                <a:lnTo>
                  <a:pt x="2011" y="1513"/>
                </a:lnTo>
                <a:lnTo>
                  <a:pt x="1996" y="1550"/>
                </a:lnTo>
                <a:lnTo>
                  <a:pt x="1980" y="1588"/>
                </a:lnTo>
                <a:lnTo>
                  <a:pt x="1961" y="1624"/>
                </a:lnTo>
                <a:lnTo>
                  <a:pt x="1940" y="1659"/>
                </a:lnTo>
                <a:lnTo>
                  <a:pt x="1919" y="1692"/>
                </a:lnTo>
                <a:lnTo>
                  <a:pt x="1896" y="1726"/>
                </a:lnTo>
                <a:lnTo>
                  <a:pt x="1871" y="1757"/>
                </a:lnTo>
                <a:lnTo>
                  <a:pt x="1845" y="1787"/>
                </a:lnTo>
                <a:lnTo>
                  <a:pt x="1816" y="1817"/>
                </a:lnTo>
                <a:lnTo>
                  <a:pt x="1787" y="1845"/>
                </a:lnTo>
                <a:lnTo>
                  <a:pt x="1757" y="1871"/>
                </a:lnTo>
                <a:lnTo>
                  <a:pt x="1726" y="1895"/>
                </a:lnTo>
                <a:lnTo>
                  <a:pt x="1692" y="1919"/>
                </a:lnTo>
                <a:lnTo>
                  <a:pt x="1659" y="1941"/>
                </a:lnTo>
                <a:lnTo>
                  <a:pt x="1624" y="1961"/>
                </a:lnTo>
                <a:lnTo>
                  <a:pt x="1587" y="1980"/>
                </a:lnTo>
                <a:lnTo>
                  <a:pt x="1550" y="1996"/>
                </a:lnTo>
                <a:lnTo>
                  <a:pt x="1513" y="2011"/>
                </a:lnTo>
                <a:lnTo>
                  <a:pt x="1473" y="2024"/>
                </a:lnTo>
                <a:lnTo>
                  <a:pt x="1434" y="2035"/>
                </a:lnTo>
                <a:lnTo>
                  <a:pt x="1393" y="2046"/>
                </a:lnTo>
                <a:lnTo>
                  <a:pt x="1352" y="2053"/>
                </a:lnTo>
                <a:lnTo>
                  <a:pt x="1310" y="2058"/>
                </a:lnTo>
                <a:lnTo>
                  <a:pt x="1268" y="2061"/>
                </a:lnTo>
                <a:lnTo>
                  <a:pt x="1224" y="2062"/>
                </a:lnTo>
                <a:lnTo>
                  <a:pt x="1181" y="2061"/>
                </a:lnTo>
                <a:lnTo>
                  <a:pt x="1138" y="2058"/>
                </a:lnTo>
                <a:lnTo>
                  <a:pt x="1097" y="2053"/>
                </a:lnTo>
                <a:lnTo>
                  <a:pt x="1056" y="2046"/>
                </a:lnTo>
                <a:lnTo>
                  <a:pt x="1015" y="2035"/>
                </a:lnTo>
                <a:lnTo>
                  <a:pt x="975" y="2024"/>
                </a:lnTo>
                <a:lnTo>
                  <a:pt x="937" y="2011"/>
                </a:lnTo>
                <a:lnTo>
                  <a:pt x="898" y="1996"/>
                </a:lnTo>
                <a:lnTo>
                  <a:pt x="861" y="1980"/>
                </a:lnTo>
                <a:lnTo>
                  <a:pt x="825" y="1961"/>
                </a:lnTo>
                <a:lnTo>
                  <a:pt x="790" y="1941"/>
                </a:lnTo>
                <a:lnTo>
                  <a:pt x="756" y="1919"/>
                </a:lnTo>
                <a:lnTo>
                  <a:pt x="723" y="1895"/>
                </a:lnTo>
                <a:lnTo>
                  <a:pt x="692" y="1871"/>
                </a:lnTo>
                <a:lnTo>
                  <a:pt x="661" y="1845"/>
                </a:lnTo>
                <a:lnTo>
                  <a:pt x="632" y="1817"/>
                </a:lnTo>
                <a:lnTo>
                  <a:pt x="605" y="1787"/>
                </a:lnTo>
                <a:lnTo>
                  <a:pt x="578" y="1757"/>
                </a:lnTo>
                <a:lnTo>
                  <a:pt x="553" y="1726"/>
                </a:lnTo>
                <a:lnTo>
                  <a:pt x="530" y="1692"/>
                </a:lnTo>
                <a:lnTo>
                  <a:pt x="508" y="1659"/>
                </a:lnTo>
                <a:lnTo>
                  <a:pt x="488" y="1624"/>
                </a:lnTo>
                <a:lnTo>
                  <a:pt x="470" y="1588"/>
                </a:lnTo>
                <a:lnTo>
                  <a:pt x="452" y="1550"/>
                </a:lnTo>
                <a:lnTo>
                  <a:pt x="437" y="1513"/>
                </a:lnTo>
                <a:lnTo>
                  <a:pt x="424" y="1474"/>
                </a:lnTo>
                <a:lnTo>
                  <a:pt x="413" y="1434"/>
                </a:lnTo>
                <a:lnTo>
                  <a:pt x="404" y="1393"/>
                </a:lnTo>
                <a:lnTo>
                  <a:pt x="396" y="1353"/>
                </a:lnTo>
                <a:lnTo>
                  <a:pt x="391" y="1310"/>
                </a:lnTo>
                <a:lnTo>
                  <a:pt x="388" y="1268"/>
                </a:lnTo>
                <a:lnTo>
                  <a:pt x="387" y="1224"/>
                </a:lnTo>
                <a:lnTo>
                  <a:pt x="388" y="1181"/>
                </a:lnTo>
                <a:lnTo>
                  <a:pt x="391" y="1139"/>
                </a:lnTo>
                <a:lnTo>
                  <a:pt x="396" y="1097"/>
                </a:lnTo>
                <a:lnTo>
                  <a:pt x="404" y="1056"/>
                </a:lnTo>
                <a:lnTo>
                  <a:pt x="413" y="1016"/>
                </a:lnTo>
                <a:lnTo>
                  <a:pt x="424" y="975"/>
                </a:lnTo>
                <a:lnTo>
                  <a:pt x="437" y="937"/>
                </a:lnTo>
                <a:lnTo>
                  <a:pt x="452" y="899"/>
                </a:lnTo>
                <a:lnTo>
                  <a:pt x="470" y="861"/>
                </a:lnTo>
                <a:lnTo>
                  <a:pt x="488" y="825"/>
                </a:lnTo>
                <a:lnTo>
                  <a:pt x="508" y="791"/>
                </a:lnTo>
                <a:lnTo>
                  <a:pt x="530" y="756"/>
                </a:lnTo>
                <a:lnTo>
                  <a:pt x="553" y="723"/>
                </a:lnTo>
                <a:lnTo>
                  <a:pt x="578" y="692"/>
                </a:lnTo>
                <a:lnTo>
                  <a:pt x="605" y="662"/>
                </a:lnTo>
                <a:lnTo>
                  <a:pt x="632" y="632"/>
                </a:lnTo>
                <a:lnTo>
                  <a:pt x="661" y="605"/>
                </a:lnTo>
                <a:lnTo>
                  <a:pt x="692" y="579"/>
                </a:lnTo>
                <a:lnTo>
                  <a:pt x="723" y="554"/>
                </a:lnTo>
                <a:lnTo>
                  <a:pt x="756" y="530"/>
                </a:lnTo>
                <a:lnTo>
                  <a:pt x="790" y="508"/>
                </a:lnTo>
                <a:lnTo>
                  <a:pt x="825" y="488"/>
                </a:lnTo>
                <a:lnTo>
                  <a:pt x="861" y="470"/>
                </a:lnTo>
                <a:lnTo>
                  <a:pt x="898" y="453"/>
                </a:lnTo>
                <a:lnTo>
                  <a:pt x="937" y="438"/>
                </a:lnTo>
                <a:lnTo>
                  <a:pt x="975" y="425"/>
                </a:lnTo>
                <a:lnTo>
                  <a:pt x="1015" y="413"/>
                </a:lnTo>
                <a:lnTo>
                  <a:pt x="1056" y="404"/>
                </a:lnTo>
                <a:lnTo>
                  <a:pt x="1097" y="396"/>
                </a:lnTo>
                <a:lnTo>
                  <a:pt x="1138" y="391"/>
                </a:lnTo>
                <a:lnTo>
                  <a:pt x="1181" y="388"/>
                </a:lnTo>
                <a:lnTo>
                  <a:pt x="1224" y="387"/>
                </a:lnTo>
                <a:close/>
              </a:path>
            </a:pathLst>
          </a:custGeom>
          <a:solidFill>
            <a:schemeClr val="tx1"/>
          </a:solidFill>
          <a:ln>
            <a:noFill/>
          </a:ln>
        </p:spPr>
        <p:txBody>
          <a:bodyPr vert="horz" wrap="square" lIns="91440" tIns="45720" rIns="91440" bIns="45720" numCol="1" anchor="t" anchorCtr="0" compatLnSpc="1"/>
          <a:lstStyle/>
          <a:p>
            <a:endParaRPr lang="zh-CN" altLang="en-US">
              <a:solidFill>
                <a:schemeClr val="accent1"/>
              </a:solidFill>
              <a:latin typeface="微软雅黑" panose="020B0503020204020204" charset="-122"/>
              <a:ea typeface="微软雅黑" panose="020B0503020204020204" charset="-122"/>
            </a:endParaRPr>
          </a:p>
        </p:txBody>
      </p:sp>
      <p:grpSp>
        <p:nvGrpSpPr>
          <p:cNvPr id="14" name="组合 13"/>
          <p:cNvGrpSpPr/>
          <p:nvPr/>
        </p:nvGrpSpPr>
        <p:grpSpPr>
          <a:xfrm>
            <a:off x="1187624" y="1647838"/>
            <a:ext cx="144016" cy="1008112"/>
            <a:chOff x="971600" y="1563638"/>
            <a:chExt cx="144016" cy="1008112"/>
          </a:xfrm>
        </p:grpSpPr>
        <p:cxnSp>
          <p:nvCxnSpPr>
            <p:cNvPr id="15" name="直接连接符 14"/>
            <p:cNvCxnSpPr/>
            <p:nvPr/>
          </p:nvCxnSpPr>
          <p:spPr>
            <a:xfrm flipH="1" flipV="1">
              <a:off x="971600" y="2427734"/>
              <a:ext cx="144016" cy="144016"/>
            </a:xfrm>
            <a:prstGeom prst="line">
              <a:avLst/>
            </a:prstGeom>
            <a:ln w="6350">
              <a:solidFill>
                <a:schemeClr val="bg1"/>
              </a:solidFill>
              <a:headEnd type="oval" w="sm" len="sm"/>
              <a:tailEnd type="none"/>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971600" y="1563638"/>
              <a:ext cx="0" cy="864096"/>
            </a:xfrm>
            <a:prstGeom prst="line">
              <a:avLst/>
            </a:prstGeom>
            <a:ln w="6350">
              <a:solidFill>
                <a:schemeClr val="bg1"/>
              </a:solidFill>
              <a:headEnd type="oval" w="sm" len="sm"/>
            </a:ln>
          </p:spPr>
          <p:style>
            <a:lnRef idx="1">
              <a:schemeClr val="accent1"/>
            </a:lnRef>
            <a:fillRef idx="0">
              <a:schemeClr val="accent1"/>
            </a:fillRef>
            <a:effectRef idx="0">
              <a:schemeClr val="accent1"/>
            </a:effectRef>
            <a:fontRef idx="minor">
              <a:schemeClr val="tx1"/>
            </a:fontRef>
          </p:style>
        </p:cxnSp>
      </p:grpSp>
      <p:sp>
        <p:nvSpPr>
          <p:cNvPr id="17" name="Rectangle 13" descr="FD1DDF730CE4456e89755B07FE1653D0# #Rectangle 13"/>
          <p:cNvSpPr>
            <a:spLocks noChangeArrowheads="1"/>
          </p:cNvSpPr>
          <p:nvPr/>
        </p:nvSpPr>
        <p:spPr bwMode="auto">
          <a:xfrm>
            <a:off x="1241162" y="1601677"/>
            <a:ext cx="1460088" cy="306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None/>
              <a:defRPr/>
            </a:pPr>
            <a:r>
              <a:rPr lang="zh-CN" altLang="en-US" sz="1400" dirty="0">
                <a:solidFill>
                  <a:schemeClr val="bg1"/>
                </a:solidFill>
                <a:latin typeface="微软雅黑" panose="020B0503020204020204" charset="-122"/>
                <a:ea typeface="微软雅黑" panose="020B0503020204020204" charset="-122"/>
              </a:rPr>
              <a:t>整体界面</a:t>
            </a:r>
            <a:endParaRPr lang="zh-CN" altLang="en-US" sz="1400" dirty="0">
              <a:solidFill>
                <a:schemeClr val="bg1"/>
              </a:solidFill>
              <a:latin typeface="微软雅黑" panose="020B0503020204020204" charset="-122"/>
              <a:ea typeface="微软雅黑" panose="020B0503020204020204" charset="-122"/>
            </a:endParaRPr>
          </a:p>
        </p:txBody>
      </p:sp>
      <p:sp>
        <p:nvSpPr>
          <p:cNvPr id="18" name="Rectangle 13" descr="FD1DDF730CE4456e89755B07FE1653D0# #Rectangle 13"/>
          <p:cNvSpPr>
            <a:spLocks noChangeArrowheads="1"/>
          </p:cNvSpPr>
          <p:nvPr/>
        </p:nvSpPr>
        <p:spPr bwMode="auto">
          <a:xfrm>
            <a:off x="1241160" y="1869389"/>
            <a:ext cx="1737861"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eaLnBrk="1" hangingPunct="1">
              <a:spcBef>
                <a:spcPct val="0"/>
              </a:spcBef>
              <a:buNone/>
              <a:defRPr/>
            </a:pPr>
            <a:r>
              <a:rPr lang="zh-CN" altLang="en-US" sz="1000" dirty="0" smtClean="0">
                <a:solidFill>
                  <a:schemeClr val="accent1"/>
                </a:solidFill>
                <a:latin typeface="微软雅黑" panose="020B0503020204020204" charset="-122"/>
                <a:ea typeface="微软雅黑" panose="020B0503020204020204" charset="-122"/>
              </a:rPr>
              <a:t>统一的界面风格、文本框输入，详情见规格说明书</a:t>
            </a:r>
            <a:endParaRPr lang="zh-CN" altLang="en-US" sz="1000" dirty="0" smtClean="0">
              <a:solidFill>
                <a:schemeClr val="accent1"/>
              </a:solidFill>
              <a:latin typeface="微软雅黑" panose="020B0503020204020204" charset="-122"/>
              <a:ea typeface="微软雅黑" panose="020B0503020204020204" charset="-122"/>
            </a:endParaRPr>
          </a:p>
        </p:txBody>
      </p:sp>
      <p:grpSp>
        <p:nvGrpSpPr>
          <p:cNvPr id="19" name="组合 18"/>
          <p:cNvGrpSpPr/>
          <p:nvPr/>
        </p:nvGrpSpPr>
        <p:grpSpPr>
          <a:xfrm>
            <a:off x="3348745" y="1647838"/>
            <a:ext cx="144016" cy="1008112"/>
            <a:chOff x="971600" y="1563638"/>
            <a:chExt cx="144016" cy="1008112"/>
          </a:xfrm>
        </p:grpSpPr>
        <p:cxnSp>
          <p:nvCxnSpPr>
            <p:cNvPr id="20" name="直接连接符 19"/>
            <p:cNvCxnSpPr/>
            <p:nvPr/>
          </p:nvCxnSpPr>
          <p:spPr>
            <a:xfrm flipH="1" flipV="1">
              <a:off x="971600" y="2427734"/>
              <a:ext cx="144016" cy="144016"/>
            </a:xfrm>
            <a:prstGeom prst="line">
              <a:avLst/>
            </a:prstGeom>
            <a:ln w="6350">
              <a:solidFill>
                <a:schemeClr val="bg2"/>
              </a:solidFill>
              <a:headEnd type="oval" w="sm" len="sm"/>
              <a:tailEnd type="none"/>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971600" y="1563638"/>
              <a:ext cx="0" cy="864096"/>
            </a:xfrm>
            <a:prstGeom prst="line">
              <a:avLst/>
            </a:prstGeom>
            <a:ln w="6350">
              <a:solidFill>
                <a:schemeClr val="bg2"/>
              </a:solidFill>
              <a:headEnd type="oval" w="sm" len="sm"/>
            </a:ln>
          </p:spPr>
          <p:style>
            <a:lnRef idx="1">
              <a:schemeClr val="accent1"/>
            </a:lnRef>
            <a:fillRef idx="0">
              <a:schemeClr val="accent1"/>
            </a:fillRef>
            <a:effectRef idx="0">
              <a:schemeClr val="accent1"/>
            </a:effectRef>
            <a:fontRef idx="minor">
              <a:schemeClr val="tx1"/>
            </a:fontRef>
          </p:style>
        </p:cxnSp>
      </p:grpSp>
      <p:sp>
        <p:nvSpPr>
          <p:cNvPr id="22" name="Rectangle 13" descr="FD1DDF730CE4456e89755B07FE1653D0# #Rectangle 13"/>
          <p:cNvSpPr>
            <a:spLocks noChangeArrowheads="1"/>
          </p:cNvSpPr>
          <p:nvPr/>
        </p:nvSpPr>
        <p:spPr bwMode="auto">
          <a:xfrm>
            <a:off x="3402283" y="1601677"/>
            <a:ext cx="1460088" cy="306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None/>
              <a:defRPr/>
            </a:pPr>
            <a:r>
              <a:rPr lang="zh-CN" altLang="en-US" sz="1400" dirty="0">
                <a:solidFill>
                  <a:schemeClr val="bg2"/>
                </a:solidFill>
                <a:latin typeface="微软雅黑" panose="020B0503020204020204" charset="-122"/>
                <a:ea typeface="微软雅黑" panose="020B0503020204020204" charset="-122"/>
              </a:rPr>
              <a:t>数据库数据</a:t>
            </a:r>
            <a:endParaRPr lang="zh-CN" altLang="en-US" sz="1400" dirty="0">
              <a:solidFill>
                <a:schemeClr val="bg2"/>
              </a:solidFill>
              <a:latin typeface="微软雅黑" panose="020B0503020204020204" charset="-122"/>
              <a:ea typeface="微软雅黑" panose="020B0503020204020204" charset="-122"/>
            </a:endParaRPr>
          </a:p>
        </p:txBody>
      </p:sp>
      <p:sp>
        <p:nvSpPr>
          <p:cNvPr id="23" name="Rectangle 13" descr="FD1DDF730CE4456e89755B07FE1653D0# #Rectangle 13"/>
          <p:cNvSpPr>
            <a:spLocks noChangeArrowheads="1"/>
          </p:cNvSpPr>
          <p:nvPr/>
        </p:nvSpPr>
        <p:spPr bwMode="auto">
          <a:xfrm>
            <a:off x="3402281" y="1869389"/>
            <a:ext cx="1737861" cy="5530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eaLnBrk="1" hangingPunct="1">
              <a:spcBef>
                <a:spcPct val="0"/>
              </a:spcBef>
              <a:buNone/>
              <a:defRPr/>
            </a:pPr>
            <a:r>
              <a:rPr lang="zh-CN" altLang="en-US" sz="1000" dirty="0">
                <a:solidFill>
                  <a:schemeClr val="accent1"/>
                </a:solidFill>
                <a:latin typeface="微软雅黑" panose="020B0503020204020204" charset="-122"/>
                <a:ea typeface="微软雅黑" panose="020B0503020204020204" charset="-122"/>
              </a:rPr>
              <a:t>数据具有较高的时效性，安全性，数据库不保存过多的</a:t>
            </a:r>
            <a:r>
              <a:rPr lang="zh-CN" altLang="en-US" sz="1000" dirty="0">
                <a:solidFill>
                  <a:schemeClr val="accent1"/>
                </a:solidFill>
                <a:latin typeface="微软雅黑" panose="020B0503020204020204" charset="-122"/>
                <a:ea typeface="微软雅黑" panose="020B0503020204020204" charset="-122"/>
              </a:rPr>
              <a:t>永久数据</a:t>
            </a:r>
            <a:endParaRPr lang="zh-CN" altLang="en-US" sz="1000" dirty="0">
              <a:solidFill>
                <a:schemeClr val="accent1"/>
              </a:solidFill>
              <a:latin typeface="微软雅黑" panose="020B0503020204020204" charset="-122"/>
              <a:ea typeface="微软雅黑" panose="020B0503020204020204" charset="-122"/>
            </a:endParaRPr>
          </a:p>
        </p:txBody>
      </p:sp>
      <p:grpSp>
        <p:nvGrpSpPr>
          <p:cNvPr id="24" name="组合 23"/>
          <p:cNvGrpSpPr/>
          <p:nvPr/>
        </p:nvGrpSpPr>
        <p:grpSpPr>
          <a:xfrm>
            <a:off x="5531344" y="1647838"/>
            <a:ext cx="144016" cy="1008112"/>
            <a:chOff x="971600" y="1563638"/>
            <a:chExt cx="144016" cy="1008112"/>
          </a:xfrm>
        </p:grpSpPr>
        <p:cxnSp>
          <p:nvCxnSpPr>
            <p:cNvPr id="25" name="直接连接符 24"/>
            <p:cNvCxnSpPr/>
            <p:nvPr/>
          </p:nvCxnSpPr>
          <p:spPr>
            <a:xfrm flipH="1" flipV="1">
              <a:off x="971600" y="2427734"/>
              <a:ext cx="144016" cy="144016"/>
            </a:xfrm>
            <a:prstGeom prst="line">
              <a:avLst/>
            </a:prstGeom>
            <a:ln w="6350">
              <a:solidFill>
                <a:schemeClr val="bg1"/>
              </a:solidFill>
              <a:headEnd type="oval" w="sm" len="sm"/>
              <a:tailEnd type="none"/>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971600" y="1563638"/>
              <a:ext cx="0" cy="864096"/>
            </a:xfrm>
            <a:prstGeom prst="line">
              <a:avLst/>
            </a:prstGeom>
            <a:ln w="6350">
              <a:solidFill>
                <a:schemeClr val="bg1"/>
              </a:solidFill>
              <a:headEnd type="oval" w="sm" len="sm"/>
            </a:ln>
          </p:spPr>
          <p:style>
            <a:lnRef idx="1">
              <a:schemeClr val="accent1"/>
            </a:lnRef>
            <a:fillRef idx="0">
              <a:schemeClr val="accent1"/>
            </a:fillRef>
            <a:effectRef idx="0">
              <a:schemeClr val="accent1"/>
            </a:effectRef>
            <a:fontRef idx="minor">
              <a:schemeClr val="tx1"/>
            </a:fontRef>
          </p:style>
        </p:cxnSp>
      </p:grpSp>
      <p:sp>
        <p:nvSpPr>
          <p:cNvPr id="27" name="Rectangle 13" descr="FD1DDF730CE4456e89755B07FE1653D0# #Rectangle 13"/>
          <p:cNvSpPr>
            <a:spLocks noChangeArrowheads="1"/>
          </p:cNvSpPr>
          <p:nvPr/>
        </p:nvSpPr>
        <p:spPr bwMode="auto">
          <a:xfrm>
            <a:off x="5584882" y="1601677"/>
            <a:ext cx="1460088" cy="306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None/>
              <a:defRPr/>
            </a:pPr>
            <a:r>
              <a:rPr lang="zh-CN" altLang="en-US" sz="1400" dirty="0">
                <a:solidFill>
                  <a:schemeClr val="bg1"/>
                </a:solidFill>
                <a:latin typeface="微软雅黑" panose="020B0503020204020204" charset="-122"/>
                <a:ea typeface="微软雅黑" panose="020B0503020204020204" charset="-122"/>
              </a:rPr>
              <a:t>检索</a:t>
            </a:r>
            <a:endParaRPr lang="zh-CN" altLang="en-US" sz="1400" dirty="0">
              <a:solidFill>
                <a:schemeClr val="bg1"/>
              </a:solidFill>
              <a:latin typeface="微软雅黑" panose="020B0503020204020204" charset="-122"/>
              <a:ea typeface="微软雅黑" panose="020B0503020204020204" charset="-122"/>
            </a:endParaRPr>
          </a:p>
        </p:txBody>
      </p:sp>
      <p:sp>
        <p:nvSpPr>
          <p:cNvPr id="28" name="Rectangle 13" descr="FD1DDF730CE4456e89755B07FE1653D0# #Rectangle 13"/>
          <p:cNvSpPr>
            <a:spLocks noChangeArrowheads="1"/>
          </p:cNvSpPr>
          <p:nvPr/>
        </p:nvSpPr>
        <p:spPr bwMode="auto">
          <a:xfrm>
            <a:off x="5584880" y="1869389"/>
            <a:ext cx="1737861" cy="5530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eaLnBrk="1" hangingPunct="1">
              <a:spcBef>
                <a:spcPct val="0"/>
              </a:spcBef>
              <a:buNone/>
              <a:defRPr/>
            </a:pPr>
            <a:r>
              <a:rPr lang="zh-CN" altLang="en-US" sz="1000" dirty="0" smtClean="0">
                <a:solidFill>
                  <a:schemeClr val="accent1"/>
                </a:solidFill>
                <a:latin typeface="微软雅黑" panose="020B0503020204020204" charset="-122"/>
                <a:ea typeface="微软雅黑" panose="020B0503020204020204" charset="-122"/>
              </a:rPr>
              <a:t>较低的延迟性。例：系统匹配朋友、检索话题、搜索关注</a:t>
            </a:r>
            <a:endParaRPr lang="zh-CN" altLang="en-US" sz="1000" dirty="0" smtClean="0">
              <a:solidFill>
                <a:schemeClr val="accent1"/>
              </a:solidFill>
              <a:latin typeface="微软雅黑" panose="020B0503020204020204" charset="-122"/>
              <a:ea typeface="微软雅黑" panose="020B0503020204020204" charset="-122"/>
            </a:endParaRPr>
          </a:p>
        </p:txBody>
      </p:sp>
      <p:grpSp>
        <p:nvGrpSpPr>
          <p:cNvPr id="29" name="组合 28"/>
          <p:cNvGrpSpPr/>
          <p:nvPr/>
        </p:nvGrpSpPr>
        <p:grpSpPr>
          <a:xfrm flipV="1">
            <a:off x="2303176" y="3251874"/>
            <a:ext cx="144016" cy="1008112"/>
            <a:chOff x="971600" y="1563638"/>
            <a:chExt cx="144016" cy="1008112"/>
          </a:xfrm>
        </p:grpSpPr>
        <p:cxnSp>
          <p:nvCxnSpPr>
            <p:cNvPr id="30" name="直接连接符 29"/>
            <p:cNvCxnSpPr/>
            <p:nvPr/>
          </p:nvCxnSpPr>
          <p:spPr>
            <a:xfrm flipH="1" flipV="1">
              <a:off x="971600" y="2427734"/>
              <a:ext cx="144016" cy="144016"/>
            </a:xfrm>
            <a:prstGeom prst="line">
              <a:avLst/>
            </a:prstGeom>
            <a:ln w="6350">
              <a:solidFill>
                <a:schemeClr val="tx1"/>
              </a:solidFill>
              <a:headEnd type="oval" w="sm" len="sm"/>
              <a:tailEnd type="none"/>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971600" y="1563638"/>
              <a:ext cx="0" cy="864096"/>
            </a:xfrm>
            <a:prstGeom prst="line">
              <a:avLst/>
            </a:prstGeom>
            <a:ln w="6350">
              <a:solidFill>
                <a:schemeClr val="tx1"/>
              </a:solidFill>
              <a:headEnd type="oval" w="sm" len="sm"/>
            </a:ln>
          </p:spPr>
          <p:style>
            <a:lnRef idx="1">
              <a:schemeClr val="accent1"/>
            </a:lnRef>
            <a:fillRef idx="0">
              <a:schemeClr val="accent1"/>
            </a:fillRef>
            <a:effectRef idx="0">
              <a:schemeClr val="accent1"/>
            </a:effectRef>
            <a:fontRef idx="minor">
              <a:schemeClr val="tx1"/>
            </a:fontRef>
          </p:style>
        </p:cxnSp>
      </p:grpSp>
      <p:grpSp>
        <p:nvGrpSpPr>
          <p:cNvPr id="32" name="组合 31"/>
          <p:cNvGrpSpPr/>
          <p:nvPr/>
        </p:nvGrpSpPr>
        <p:grpSpPr>
          <a:xfrm flipV="1">
            <a:off x="4464297" y="3251874"/>
            <a:ext cx="144016" cy="1008112"/>
            <a:chOff x="971600" y="1563638"/>
            <a:chExt cx="144016" cy="1008112"/>
          </a:xfrm>
        </p:grpSpPr>
        <p:cxnSp>
          <p:nvCxnSpPr>
            <p:cNvPr id="33" name="直接连接符 32"/>
            <p:cNvCxnSpPr/>
            <p:nvPr/>
          </p:nvCxnSpPr>
          <p:spPr>
            <a:xfrm flipH="1" flipV="1">
              <a:off x="971600" y="2427734"/>
              <a:ext cx="144016" cy="144016"/>
            </a:xfrm>
            <a:prstGeom prst="line">
              <a:avLst/>
            </a:prstGeom>
            <a:ln w="6350">
              <a:solidFill>
                <a:schemeClr val="tx2"/>
              </a:solidFill>
              <a:headEnd type="oval" w="sm" len="sm"/>
              <a:tailEnd type="none"/>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a:off x="971600" y="1563638"/>
              <a:ext cx="0" cy="864096"/>
            </a:xfrm>
            <a:prstGeom prst="line">
              <a:avLst/>
            </a:prstGeom>
            <a:ln w="6350">
              <a:solidFill>
                <a:schemeClr val="tx2"/>
              </a:solidFill>
              <a:headEnd type="oval" w="sm" len="sm"/>
            </a:ln>
          </p:spPr>
          <p:style>
            <a:lnRef idx="1">
              <a:schemeClr val="accent1"/>
            </a:lnRef>
            <a:fillRef idx="0">
              <a:schemeClr val="accent1"/>
            </a:fillRef>
            <a:effectRef idx="0">
              <a:schemeClr val="accent1"/>
            </a:effectRef>
            <a:fontRef idx="minor">
              <a:schemeClr val="tx1"/>
            </a:fontRef>
          </p:style>
        </p:cxnSp>
      </p:grpSp>
      <p:grpSp>
        <p:nvGrpSpPr>
          <p:cNvPr id="35" name="组合 34"/>
          <p:cNvGrpSpPr/>
          <p:nvPr/>
        </p:nvGrpSpPr>
        <p:grpSpPr>
          <a:xfrm flipV="1">
            <a:off x="6646896" y="3251874"/>
            <a:ext cx="144016" cy="1008112"/>
            <a:chOff x="971600" y="1563638"/>
            <a:chExt cx="144016" cy="1008112"/>
          </a:xfrm>
        </p:grpSpPr>
        <p:cxnSp>
          <p:nvCxnSpPr>
            <p:cNvPr id="36" name="直接连接符 35"/>
            <p:cNvCxnSpPr/>
            <p:nvPr/>
          </p:nvCxnSpPr>
          <p:spPr>
            <a:xfrm flipH="1" flipV="1">
              <a:off x="971600" y="2427734"/>
              <a:ext cx="144016" cy="144016"/>
            </a:xfrm>
            <a:prstGeom prst="line">
              <a:avLst/>
            </a:prstGeom>
            <a:ln w="6350">
              <a:solidFill>
                <a:schemeClr val="tx1"/>
              </a:solidFill>
              <a:headEnd type="oval" w="sm" len="sm"/>
              <a:tailEnd type="none"/>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a:off x="971600" y="1563638"/>
              <a:ext cx="0" cy="864096"/>
            </a:xfrm>
            <a:prstGeom prst="line">
              <a:avLst/>
            </a:prstGeom>
            <a:ln w="6350">
              <a:solidFill>
                <a:schemeClr val="tx1"/>
              </a:solidFill>
              <a:headEnd type="oval" w="sm" len="sm"/>
            </a:ln>
          </p:spPr>
          <p:style>
            <a:lnRef idx="1">
              <a:schemeClr val="accent1"/>
            </a:lnRef>
            <a:fillRef idx="0">
              <a:schemeClr val="accent1"/>
            </a:fillRef>
            <a:effectRef idx="0">
              <a:schemeClr val="accent1"/>
            </a:effectRef>
            <a:fontRef idx="minor">
              <a:schemeClr val="tx1"/>
            </a:fontRef>
          </p:style>
        </p:cxnSp>
      </p:grpSp>
      <p:sp>
        <p:nvSpPr>
          <p:cNvPr id="38" name="Rectangle 13" descr="FD1DDF730CE4456e89755B07FE1653D0# #Rectangle 13"/>
          <p:cNvSpPr>
            <a:spLocks noChangeArrowheads="1"/>
          </p:cNvSpPr>
          <p:nvPr/>
        </p:nvSpPr>
        <p:spPr bwMode="auto">
          <a:xfrm>
            <a:off x="2362992" y="3632120"/>
            <a:ext cx="1460088" cy="306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None/>
              <a:defRPr/>
            </a:pPr>
            <a:r>
              <a:rPr lang="zh-CN" altLang="en-US" sz="1400" dirty="0">
                <a:latin typeface="微软雅黑" panose="020B0503020204020204" charset="-122"/>
                <a:ea typeface="微软雅黑" panose="020B0503020204020204" charset="-122"/>
              </a:rPr>
              <a:t>聊天界面</a:t>
            </a:r>
            <a:endParaRPr lang="zh-CN" altLang="en-US" sz="1400" dirty="0">
              <a:latin typeface="微软雅黑" panose="020B0503020204020204" charset="-122"/>
              <a:ea typeface="微软雅黑" panose="020B0503020204020204" charset="-122"/>
            </a:endParaRPr>
          </a:p>
        </p:txBody>
      </p:sp>
      <p:sp>
        <p:nvSpPr>
          <p:cNvPr id="39" name="Rectangle 13" descr="FD1DDF730CE4456e89755B07FE1653D0# #Rectangle 13"/>
          <p:cNvSpPr>
            <a:spLocks noChangeArrowheads="1"/>
          </p:cNvSpPr>
          <p:nvPr/>
        </p:nvSpPr>
        <p:spPr bwMode="auto">
          <a:xfrm>
            <a:off x="2362990" y="3899832"/>
            <a:ext cx="1737861"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eaLnBrk="1" hangingPunct="1">
              <a:spcBef>
                <a:spcPct val="0"/>
              </a:spcBef>
              <a:buNone/>
              <a:defRPr/>
            </a:pPr>
            <a:r>
              <a:rPr lang="zh-CN" altLang="en-US" sz="1000" dirty="0" smtClean="0">
                <a:solidFill>
                  <a:schemeClr val="accent1"/>
                </a:solidFill>
                <a:latin typeface="微软雅黑" panose="020B0503020204020204" charset="-122"/>
                <a:ea typeface="微软雅黑" panose="020B0503020204020204" charset="-122"/>
              </a:rPr>
              <a:t>私聊与群聊统一风格，通信过程健壮、安全</a:t>
            </a:r>
            <a:endParaRPr lang="zh-CN" altLang="en-US" sz="1000" dirty="0" smtClean="0">
              <a:solidFill>
                <a:schemeClr val="accent1"/>
              </a:solidFill>
              <a:latin typeface="微软雅黑" panose="020B0503020204020204" charset="-122"/>
              <a:ea typeface="微软雅黑" panose="020B0503020204020204" charset="-122"/>
            </a:endParaRPr>
          </a:p>
        </p:txBody>
      </p:sp>
      <p:sp>
        <p:nvSpPr>
          <p:cNvPr id="40" name="Rectangle 13" descr="FD1DDF730CE4456e89755B07FE1653D0# #Rectangle 13"/>
          <p:cNvSpPr>
            <a:spLocks noChangeArrowheads="1"/>
          </p:cNvSpPr>
          <p:nvPr/>
        </p:nvSpPr>
        <p:spPr bwMode="auto">
          <a:xfrm>
            <a:off x="4524113" y="3632120"/>
            <a:ext cx="1460088" cy="306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None/>
              <a:defRPr/>
            </a:pPr>
            <a:r>
              <a:rPr lang="zh-CN" altLang="en-US" sz="1400" dirty="0">
                <a:solidFill>
                  <a:schemeClr val="tx2"/>
                </a:solidFill>
                <a:latin typeface="微软雅黑" panose="020B0503020204020204" charset="-122"/>
                <a:ea typeface="微软雅黑" panose="020B0503020204020204" charset="-122"/>
              </a:rPr>
              <a:t>网络与运行环境</a:t>
            </a:r>
            <a:endParaRPr lang="zh-CN" altLang="en-US" sz="1400" dirty="0">
              <a:solidFill>
                <a:schemeClr val="tx2"/>
              </a:solidFill>
              <a:latin typeface="微软雅黑" panose="020B0503020204020204" charset="-122"/>
              <a:ea typeface="微软雅黑" panose="020B0503020204020204" charset="-122"/>
            </a:endParaRPr>
          </a:p>
        </p:txBody>
      </p:sp>
      <p:sp>
        <p:nvSpPr>
          <p:cNvPr id="41" name="Rectangle 13" descr="FD1DDF730CE4456e89755B07FE1653D0# #Rectangle 13"/>
          <p:cNvSpPr>
            <a:spLocks noChangeArrowheads="1"/>
          </p:cNvSpPr>
          <p:nvPr/>
        </p:nvSpPr>
        <p:spPr bwMode="auto">
          <a:xfrm>
            <a:off x="4524111" y="3899832"/>
            <a:ext cx="1737861" cy="5530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eaLnBrk="1" hangingPunct="1">
              <a:spcBef>
                <a:spcPct val="0"/>
              </a:spcBef>
              <a:buNone/>
              <a:defRPr/>
            </a:pPr>
            <a:r>
              <a:rPr lang="zh-CN" altLang="en-US" sz="1000" dirty="0" smtClean="0">
                <a:solidFill>
                  <a:schemeClr val="accent1"/>
                </a:solidFill>
                <a:latin typeface="微软雅黑" panose="020B0503020204020204" charset="-122"/>
                <a:ea typeface="微软雅黑" panose="020B0503020204020204" charset="-122"/>
              </a:rPr>
              <a:t>适配大部分</a:t>
            </a:r>
            <a:r>
              <a:rPr lang="en-US" altLang="zh-CN" sz="1000" dirty="0" smtClean="0">
                <a:solidFill>
                  <a:schemeClr val="accent1"/>
                </a:solidFill>
                <a:latin typeface="微软雅黑" panose="020B0503020204020204" charset="-122"/>
                <a:ea typeface="微软雅黑" panose="020B0503020204020204" charset="-122"/>
              </a:rPr>
              <a:t>Android</a:t>
            </a:r>
            <a:r>
              <a:rPr lang="zh-CN" altLang="en-US" sz="1000" dirty="0" smtClean="0">
                <a:solidFill>
                  <a:schemeClr val="accent1"/>
                </a:solidFill>
                <a:latin typeface="微软雅黑" panose="020B0503020204020204" charset="-122"/>
                <a:ea typeface="微软雅黑" panose="020B0503020204020204" charset="-122"/>
              </a:rPr>
              <a:t>手机，</a:t>
            </a:r>
            <a:endParaRPr lang="zh-CN" altLang="en-US" sz="1000" dirty="0" smtClean="0">
              <a:solidFill>
                <a:schemeClr val="accent1"/>
              </a:solidFill>
              <a:latin typeface="微软雅黑" panose="020B0503020204020204" charset="-122"/>
              <a:ea typeface="微软雅黑" panose="020B0503020204020204" charset="-122"/>
            </a:endParaRPr>
          </a:p>
          <a:p>
            <a:pPr algn="just" eaLnBrk="1" hangingPunct="1">
              <a:spcBef>
                <a:spcPct val="0"/>
              </a:spcBef>
              <a:buNone/>
              <a:defRPr/>
            </a:pPr>
            <a:r>
              <a:rPr lang="zh-CN" altLang="en-US" sz="1000" dirty="0" smtClean="0">
                <a:solidFill>
                  <a:schemeClr val="accent1"/>
                </a:solidFill>
                <a:latin typeface="微软雅黑" panose="020B0503020204020204" charset="-122"/>
                <a:ea typeface="微软雅黑" panose="020B0503020204020204" charset="-122"/>
              </a:rPr>
              <a:t>同时能够运行在</a:t>
            </a:r>
            <a:r>
              <a:rPr lang="en-US" altLang="zh-CN" sz="1000" dirty="0" smtClean="0">
                <a:solidFill>
                  <a:schemeClr val="accent1"/>
                </a:solidFill>
                <a:latin typeface="微软雅黑" panose="020B0503020204020204" charset="-122"/>
                <a:ea typeface="微软雅黑" panose="020B0503020204020204" charset="-122"/>
              </a:rPr>
              <a:t>H5</a:t>
            </a:r>
            <a:r>
              <a:rPr lang="zh-CN" altLang="en-US" sz="1000" dirty="0" smtClean="0">
                <a:solidFill>
                  <a:schemeClr val="accent1"/>
                </a:solidFill>
                <a:latin typeface="微软雅黑" panose="020B0503020204020204" charset="-122"/>
                <a:ea typeface="微软雅黑" panose="020B0503020204020204" charset="-122"/>
              </a:rPr>
              <a:t>端，小程序端。</a:t>
            </a:r>
            <a:endParaRPr lang="en-US" altLang="zh-CN" sz="1000" dirty="0" smtClean="0">
              <a:solidFill>
                <a:schemeClr val="accent1"/>
              </a:solidFill>
              <a:latin typeface="微软雅黑" panose="020B0503020204020204" charset="-122"/>
              <a:ea typeface="微软雅黑" panose="020B0503020204020204" charset="-122"/>
            </a:endParaRPr>
          </a:p>
        </p:txBody>
      </p:sp>
      <p:sp>
        <p:nvSpPr>
          <p:cNvPr id="42" name="Rectangle 13" descr="FD1DDF730CE4456e89755B07FE1653D0# #Rectangle 13"/>
          <p:cNvSpPr>
            <a:spLocks noChangeArrowheads="1"/>
          </p:cNvSpPr>
          <p:nvPr/>
        </p:nvSpPr>
        <p:spPr bwMode="auto">
          <a:xfrm>
            <a:off x="6706712" y="3632120"/>
            <a:ext cx="1460088" cy="306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None/>
              <a:defRPr/>
            </a:pPr>
            <a:r>
              <a:rPr lang="zh-CN" altLang="en-US" sz="1400" dirty="0">
                <a:latin typeface="微软雅黑" panose="020B0503020204020204" charset="-122"/>
                <a:ea typeface="微软雅黑" panose="020B0503020204020204" charset="-122"/>
              </a:rPr>
              <a:t>支持软件</a:t>
            </a:r>
            <a:endParaRPr lang="zh-CN" altLang="en-US" sz="1400" dirty="0">
              <a:latin typeface="微软雅黑" panose="020B0503020204020204" charset="-122"/>
              <a:ea typeface="微软雅黑" panose="020B0503020204020204" charset="-122"/>
            </a:endParaRPr>
          </a:p>
        </p:txBody>
      </p:sp>
      <p:sp>
        <p:nvSpPr>
          <p:cNvPr id="43" name="Rectangle 13" descr="FD1DDF730CE4456e89755B07FE1653D0# #Rectangle 13"/>
          <p:cNvSpPr>
            <a:spLocks noChangeArrowheads="1"/>
          </p:cNvSpPr>
          <p:nvPr/>
        </p:nvSpPr>
        <p:spPr bwMode="auto">
          <a:xfrm>
            <a:off x="6706710" y="3899832"/>
            <a:ext cx="1737861" cy="245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eaLnBrk="1" hangingPunct="1">
              <a:spcBef>
                <a:spcPct val="0"/>
              </a:spcBef>
              <a:buNone/>
              <a:defRPr/>
            </a:pPr>
            <a:r>
              <a:rPr lang="zh-CN" sz="1000" dirty="0" smtClean="0">
                <a:solidFill>
                  <a:schemeClr val="accent1"/>
                </a:solidFill>
                <a:latin typeface="微软雅黑" panose="020B0503020204020204" charset="-122"/>
                <a:ea typeface="微软雅黑" panose="020B0503020204020204" charset="-122"/>
              </a:rPr>
              <a:t>。。。。。</a:t>
            </a:r>
            <a:endParaRPr lang="en-US" altLang="zh-CN" sz="1000" dirty="0" smtClean="0">
              <a:solidFill>
                <a:schemeClr val="accent1"/>
              </a:solidFill>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Effect transition="in" filter="fade">
                                      <p:cBhvr>
                                        <p:cTn id="9" dur="500"/>
                                        <p:tgtEl>
                                          <p:spTgt spid="11"/>
                                        </p:tgtEl>
                                      </p:cBhvr>
                                    </p:animEffect>
                                    <p:anim calcmode="lin" valueType="num">
                                      <p:cBhvr>
                                        <p:cTn id="10" dur="500" fill="hold"/>
                                        <p:tgtEl>
                                          <p:spTgt spid="11"/>
                                        </p:tgtEl>
                                        <p:attrNameLst>
                                          <p:attrName>ppt_x</p:attrName>
                                        </p:attrNameLst>
                                      </p:cBhvr>
                                      <p:tavLst>
                                        <p:tav tm="0">
                                          <p:val>
                                            <p:fltVal val="0.5"/>
                                          </p:val>
                                        </p:tav>
                                        <p:tav tm="100000">
                                          <p:val>
                                            <p:strVal val="#ppt_x"/>
                                          </p:val>
                                        </p:tav>
                                      </p:tavLst>
                                    </p:anim>
                                    <p:anim calcmode="lin" valueType="num">
                                      <p:cBhvr>
                                        <p:cTn id="11" dur="500" fill="hold"/>
                                        <p:tgtEl>
                                          <p:spTgt spid="11"/>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12"/>
                                        </p:tgtEl>
                                        <p:attrNameLst>
                                          <p:attrName>style.visibility</p:attrName>
                                        </p:attrNameLst>
                                      </p:cBhvr>
                                      <p:to>
                                        <p:strVal val="visible"/>
                                      </p:to>
                                    </p:set>
                                    <p:anim calcmode="lin" valueType="num">
                                      <p:cBhvr>
                                        <p:cTn id="14" dur="500" fill="hold"/>
                                        <p:tgtEl>
                                          <p:spTgt spid="12"/>
                                        </p:tgtEl>
                                        <p:attrNameLst>
                                          <p:attrName>ppt_w</p:attrName>
                                        </p:attrNameLst>
                                      </p:cBhvr>
                                      <p:tavLst>
                                        <p:tav tm="0">
                                          <p:val>
                                            <p:fltVal val="0"/>
                                          </p:val>
                                        </p:tav>
                                        <p:tav tm="100000">
                                          <p:val>
                                            <p:strVal val="#ppt_w"/>
                                          </p:val>
                                        </p:tav>
                                      </p:tavLst>
                                    </p:anim>
                                    <p:anim calcmode="lin" valueType="num">
                                      <p:cBhvr>
                                        <p:cTn id="15" dur="500" fill="hold"/>
                                        <p:tgtEl>
                                          <p:spTgt spid="12"/>
                                        </p:tgtEl>
                                        <p:attrNameLst>
                                          <p:attrName>ppt_h</p:attrName>
                                        </p:attrNameLst>
                                      </p:cBhvr>
                                      <p:tavLst>
                                        <p:tav tm="0">
                                          <p:val>
                                            <p:fltVal val="0"/>
                                          </p:val>
                                        </p:tav>
                                        <p:tav tm="100000">
                                          <p:val>
                                            <p:strVal val="#ppt_h"/>
                                          </p:val>
                                        </p:tav>
                                      </p:tavLst>
                                    </p:anim>
                                    <p:animEffect transition="in" filter="fade">
                                      <p:cBhvr>
                                        <p:cTn id="16" dur="500"/>
                                        <p:tgtEl>
                                          <p:spTgt spid="12"/>
                                        </p:tgtEl>
                                      </p:cBhvr>
                                    </p:animEffect>
                                    <p:anim calcmode="lin" valueType="num">
                                      <p:cBhvr>
                                        <p:cTn id="17" dur="500" fill="hold"/>
                                        <p:tgtEl>
                                          <p:spTgt spid="12"/>
                                        </p:tgtEl>
                                        <p:attrNameLst>
                                          <p:attrName>ppt_x</p:attrName>
                                        </p:attrNameLst>
                                      </p:cBhvr>
                                      <p:tavLst>
                                        <p:tav tm="0">
                                          <p:val>
                                            <p:fltVal val="0.5"/>
                                          </p:val>
                                        </p:tav>
                                        <p:tav tm="100000">
                                          <p:val>
                                            <p:strVal val="#ppt_x"/>
                                          </p:val>
                                        </p:tav>
                                      </p:tavLst>
                                    </p:anim>
                                    <p:anim calcmode="lin" valueType="num">
                                      <p:cBhvr>
                                        <p:cTn id="18" dur="500" fill="hold"/>
                                        <p:tgtEl>
                                          <p:spTgt spid="12"/>
                                        </p:tgtEl>
                                        <p:attrNameLst>
                                          <p:attrName>ppt_y</p:attrName>
                                        </p:attrNameLst>
                                      </p:cBhvr>
                                      <p:tavLst>
                                        <p:tav tm="0">
                                          <p:val>
                                            <p:fltVal val="0.5"/>
                                          </p:val>
                                        </p:tav>
                                        <p:tav tm="100000">
                                          <p:val>
                                            <p:strVal val="#ppt_y"/>
                                          </p:val>
                                        </p:tav>
                                      </p:tavLst>
                                    </p:anim>
                                  </p:childTnLst>
                                </p:cTn>
                              </p:par>
                              <p:par>
                                <p:cTn id="19" presetID="49" presetClass="entr" presetSubtype="0" decel="100000" fill="hold" grpId="1" nodeType="withEffect">
                                  <p:stCondLst>
                                    <p:cond delay="0"/>
                                  </p:stCondLst>
                                  <p:childTnLst>
                                    <p:set>
                                      <p:cBhvr>
                                        <p:cTn id="20" dur="1" fill="hold">
                                          <p:stCondLst>
                                            <p:cond delay="0"/>
                                          </p:stCondLst>
                                        </p:cTn>
                                        <p:tgtEl>
                                          <p:spTgt spid="11"/>
                                        </p:tgtEl>
                                        <p:attrNameLst>
                                          <p:attrName>style.visibility</p:attrName>
                                        </p:attrNameLst>
                                      </p:cBhvr>
                                      <p:to>
                                        <p:strVal val="visible"/>
                                      </p:to>
                                    </p:set>
                                    <p:anim calcmode="lin" valueType="num">
                                      <p:cBhvr>
                                        <p:cTn id="21" dur="500" fill="hold"/>
                                        <p:tgtEl>
                                          <p:spTgt spid="11"/>
                                        </p:tgtEl>
                                        <p:attrNameLst>
                                          <p:attrName>ppt_w</p:attrName>
                                        </p:attrNameLst>
                                      </p:cBhvr>
                                      <p:tavLst>
                                        <p:tav tm="0">
                                          <p:val>
                                            <p:fltVal val="0"/>
                                          </p:val>
                                        </p:tav>
                                        <p:tav tm="100000">
                                          <p:val>
                                            <p:strVal val="#ppt_w"/>
                                          </p:val>
                                        </p:tav>
                                      </p:tavLst>
                                    </p:anim>
                                    <p:anim calcmode="lin" valueType="num">
                                      <p:cBhvr>
                                        <p:cTn id="22" dur="500" fill="hold"/>
                                        <p:tgtEl>
                                          <p:spTgt spid="11"/>
                                        </p:tgtEl>
                                        <p:attrNameLst>
                                          <p:attrName>ppt_h</p:attrName>
                                        </p:attrNameLst>
                                      </p:cBhvr>
                                      <p:tavLst>
                                        <p:tav tm="0">
                                          <p:val>
                                            <p:fltVal val="0"/>
                                          </p:val>
                                        </p:tav>
                                        <p:tav tm="100000">
                                          <p:val>
                                            <p:strVal val="#ppt_h"/>
                                          </p:val>
                                        </p:tav>
                                      </p:tavLst>
                                    </p:anim>
                                    <p:anim calcmode="lin" valueType="num">
                                      <p:cBhvr>
                                        <p:cTn id="23" dur="500" fill="hold"/>
                                        <p:tgtEl>
                                          <p:spTgt spid="11"/>
                                        </p:tgtEl>
                                        <p:attrNameLst>
                                          <p:attrName>style.rotation</p:attrName>
                                        </p:attrNameLst>
                                      </p:cBhvr>
                                      <p:tavLst>
                                        <p:tav tm="0">
                                          <p:val>
                                            <p:fltVal val="360"/>
                                          </p:val>
                                        </p:tav>
                                        <p:tav tm="100000">
                                          <p:val>
                                            <p:fltVal val="0"/>
                                          </p:val>
                                        </p:tav>
                                      </p:tavLst>
                                    </p:anim>
                                    <p:animEffect transition="in" filter="fade">
                                      <p:cBhvr>
                                        <p:cTn id="24" dur="500"/>
                                        <p:tgtEl>
                                          <p:spTgt spid="11"/>
                                        </p:tgtEl>
                                      </p:cBhvr>
                                    </p:animEffect>
                                  </p:childTnLst>
                                </p:cTn>
                              </p:par>
                              <p:par>
                                <p:cTn id="25" presetID="49" presetClass="entr" presetSubtype="0" decel="100000" fill="hold" grpId="1" nodeType="withEffect">
                                  <p:stCondLst>
                                    <p:cond delay="0"/>
                                  </p:stCondLst>
                                  <p:childTnLst>
                                    <p:set>
                                      <p:cBhvr>
                                        <p:cTn id="26" dur="1" fill="hold">
                                          <p:stCondLst>
                                            <p:cond delay="0"/>
                                          </p:stCondLst>
                                        </p:cTn>
                                        <p:tgtEl>
                                          <p:spTgt spid="12"/>
                                        </p:tgtEl>
                                        <p:attrNameLst>
                                          <p:attrName>style.visibility</p:attrName>
                                        </p:attrNameLst>
                                      </p:cBhvr>
                                      <p:to>
                                        <p:strVal val="visible"/>
                                      </p:to>
                                    </p:set>
                                    <p:anim calcmode="lin" valueType="num">
                                      <p:cBhvr>
                                        <p:cTn id="27" dur="500" fill="hold"/>
                                        <p:tgtEl>
                                          <p:spTgt spid="12"/>
                                        </p:tgtEl>
                                        <p:attrNameLst>
                                          <p:attrName>ppt_w</p:attrName>
                                        </p:attrNameLst>
                                      </p:cBhvr>
                                      <p:tavLst>
                                        <p:tav tm="0">
                                          <p:val>
                                            <p:fltVal val="0"/>
                                          </p:val>
                                        </p:tav>
                                        <p:tav tm="100000">
                                          <p:val>
                                            <p:strVal val="#ppt_w"/>
                                          </p:val>
                                        </p:tav>
                                      </p:tavLst>
                                    </p:anim>
                                    <p:anim calcmode="lin" valueType="num">
                                      <p:cBhvr>
                                        <p:cTn id="28" dur="500" fill="hold"/>
                                        <p:tgtEl>
                                          <p:spTgt spid="12"/>
                                        </p:tgtEl>
                                        <p:attrNameLst>
                                          <p:attrName>ppt_h</p:attrName>
                                        </p:attrNameLst>
                                      </p:cBhvr>
                                      <p:tavLst>
                                        <p:tav tm="0">
                                          <p:val>
                                            <p:fltVal val="0"/>
                                          </p:val>
                                        </p:tav>
                                        <p:tav tm="100000">
                                          <p:val>
                                            <p:strVal val="#ppt_h"/>
                                          </p:val>
                                        </p:tav>
                                      </p:tavLst>
                                    </p:anim>
                                    <p:anim calcmode="lin" valueType="num">
                                      <p:cBhvr>
                                        <p:cTn id="29" dur="500" fill="hold"/>
                                        <p:tgtEl>
                                          <p:spTgt spid="12"/>
                                        </p:tgtEl>
                                        <p:attrNameLst>
                                          <p:attrName>style.rotation</p:attrName>
                                        </p:attrNameLst>
                                      </p:cBhvr>
                                      <p:tavLst>
                                        <p:tav tm="0">
                                          <p:val>
                                            <p:fltVal val="360"/>
                                          </p:val>
                                        </p:tav>
                                        <p:tav tm="100000">
                                          <p:val>
                                            <p:fltVal val="0"/>
                                          </p:val>
                                        </p:tav>
                                      </p:tavLst>
                                    </p:anim>
                                    <p:animEffect transition="in" filter="fade">
                                      <p:cBhvr>
                                        <p:cTn id="30" dur="500"/>
                                        <p:tgtEl>
                                          <p:spTgt spid="12"/>
                                        </p:tgtEl>
                                      </p:cBhvr>
                                    </p:animEffect>
                                  </p:childTnLst>
                                </p:cTn>
                              </p:par>
                            </p:childTnLst>
                          </p:cTn>
                        </p:par>
                        <p:par>
                          <p:cTn id="31" fill="hold">
                            <p:stCondLst>
                              <p:cond delay="500"/>
                            </p:stCondLst>
                            <p:childTnLst>
                              <p:par>
                                <p:cTn id="32" presetID="53" presetClass="entr" presetSubtype="528" fill="hold" grpId="0" nodeType="afterEffect">
                                  <p:stCondLst>
                                    <p:cond delay="0"/>
                                  </p:stCondLst>
                                  <p:childTnLst>
                                    <p:set>
                                      <p:cBhvr>
                                        <p:cTn id="33" dur="1" fill="hold">
                                          <p:stCondLst>
                                            <p:cond delay="0"/>
                                          </p:stCondLst>
                                        </p:cTn>
                                        <p:tgtEl>
                                          <p:spTgt spid="10"/>
                                        </p:tgtEl>
                                        <p:attrNameLst>
                                          <p:attrName>style.visibility</p:attrName>
                                        </p:attrNameLst>
                                      </p:cBhvr>
                                      <p:to>
                                        <p:strVal val="visible"/>
                                      </p:to>
                                    </p:set>
                                    <p:anim calcmode="lin" valueType="num">
                                      <p:cBhvr>
                                        <p:cTn id="34" dur="500" fill="hold"/>
                                        <p:tgtEl>
                                          <p:spTgt spid="10"/>
                                        </p:tgtEl>
                                        <p:attrNameLst>
                                          <p:attrName>ppt_w</p:attrName>
                                        </p:attrNameLst>
                                      </p:cBhvr>
                                      <p:tavLst>
                                        <p:tav tm="0">
                                          <p:val>
                                            <p:fltVal val="0"/>
                                          </p:val>
                                        </p:tav>
                                        <p:tav tm="100000">
                                          <p:val>
                                            <p:strVal val="#ppt_w"/>
                                          </p:val>
                                        </p:tav>
                                      </p:tavLst>
                                    </p:anim>
                                    <p:anim calcmode="lin" valueType="num">
                                      <p:cBhvr>
                                        <p:cTn id="35" dur="500" fill="hold"/>
                                        <p:tgtEl>
                                          <p:spTgt spid="10"/>
                                        </p:tgtEl>
                                        <p:attrNameLst>
                                          <p:attrName>ppt_h</p:attrName>
                                        </p:attrNameLst>
                                      </p:cBhvr>
                                      <p:tavLst>
                                        <p:tav tm="0">
                                          <p:val>
                                            <p:fltVal val="0"/>
                                          </p:val>
                                        </p:tav>
                                        <p:tav tm="100000">
                                          <p:val>
                                            <p:strVal val="#ppt_h"/>
                                          </p:val>
                                        </p:tav>
                                      </p:tavLst>
                                    </p:anim>
                                    <p:animEffect transition="in" filter="fade">
                                      <p:cBhvr>
                                        <p:cTn id="36" dur="500"/>
                                        <p:tgtEl>
                                          <p:spTgt spid="10"/>
                                        </p:tgtEl>
                                      </p:cBhvr>
                                    </p:animEffect>
                                    <p:anim calcmode="lin" valueType="num">
                                      <p:cBhvr>
                                        <p:cTn id="37" dur="500" fill="hold"/>
                                        <p:tgtEl>
                                          <p:spTgt spid="10"/>
                                        </p:tgtEl>
                                        <p:attrNameLst>
                                          <p:attrName>ppt_x</p:attrName>
                                        </p:attrNameLst>
                                      </p:cBhvr>
                                      <p:tavLst>
                                        <p:tav tm="0">
                                          <p:val>
                                            <p:fltVal val="0.5"/>
                                          </p:val>
                                        </p:tav>
                                        <p:tav tm="100000">
                                          <p:val>
                                            <p:strVal val="#ppt_x"/>
                                          </p:val>
                                        </p:tav>
                                      </p:tavLst>
                                    </p:anim>
                                    <p:anim calcmode="lin" valueType="num">
                                      <p:cBhvr>
                                        <p:cTn id="38" dur="500" fill="hold"/>
                                        <p:tgtEl>
                                          <p:spTgt spid="10"/>
                                        </p:tgtEl>
                                        <p:attrNameLst>
                                          <p:attrName>ppt_y</p:attrName>
                                        </p:attrNameLst>
                                      </p:cBhvr>
                                      <p:tavLst>
                                        <p:tav tm="0">
                                          <p:val>
                                            <p:fltVal val="0.5"/>
                                          </p:val>
                                        </p:tav>
                                        <p:tav tm="100000">
                                          <p:val>
                                            <p:strVal val="#ppt_y"/>
                                          </p:val>
                                        </p:tav>
                                      </p:tavLst>
                                    </p:anim>
                                  </p:childTnLst>
                                </p:cTn>
                              </p:par>
                              <p:par>
                                <p:cTn id="39" presetID="53" presetClass="entr" presetSubtype="528" fill="hold" grpId="0" nodeType="withEffect">
                                  <p:stCondLst>
                                    <p:cond delay="0"/>
                                  </p:stCondLst>
                                  <p:childTnLst>
                                    <p:set>
                                      <p:cBhvr>
                                        <p:cTn id="40" dur="1" fill="hold">
                                          <p:stCondLst>
                                            <p:cond delay="0"/>
                                          </p:stCondLst>
                                        </p:cTn>
                                        <p:tgtEl>
                                          <p:spTgt spid="9"/>
                                        </p:tgtEl>
                                        <p:attrNameLst>
                                          <p:attrName>style.visibility</p:attrName>
                                        </p:attrNameLst>
                                      </p:cBhvr>
                                      <p:to>
                                        <p:strVal val="visible"/>
                                      </p:to>
                                    </p:set>
                                    <p:anim calcmode="lin" valueType="num">
                                      <p:cBhvr>
                                        <p:cTn id="41" dur="500" fill="hold"/>
                                        <p:tgtEl>
                                          <p:spTgt spid="9"/>
                                        </p:tgtEl>
                                        <p:attrNameLst>
                                          <p:attrName>ppt_w</p:attrName>
                                        </p:attrNameLst>
                                      </p:cBhvr>
                                      <p:tavLst>
                                        <p:tav tm="0">
                                          <p:val>
                                            <p:fltVal val="0"/>
                                          </p:val>
                                        </p:tav>
                                        <p:tav tm="100000">
                                          <p:val>
                                            <p:strVal val="#ppt_w"/>
                                          </p:val>
                                        </p:tav>
                                      </p:tavLst>
                                    </p:anim>
                                    <p:anim calcmode="lin" valueType="num">
                                      <p:cBhvr>
                                        <p:cTn id="42" dur="500" fill="hold"/>
                                        <p:tgtEl>
                                          <p:spTgt spid="9"/>
                                        </p:tgtEl>
                                        <p:attrNameLst>
                                          <p:attrName>ppt_h</p:attrName>
                                        </p:attrNameLst>
                                      </p:cBhvr>
                                      <p:tavLst>
                                        <p:tav tm="0">
                                          <p:val>
                                            <p:fltVal val="0"/>
                                          </p:val>
                                        </p:tav>
                                        <p:tav tm="100000">
                                          <p:val>
                                            <p:strVal val="#ppt_h"/>
                                          </p:val>
                                        </p:tav>
                                      </p:tavLst>
                                    </p:anim>
                                    <p:animEffect transition="in" filter="fade">
                                      <p:cBhvr>
                                        <p:cTn id="43" dur="500"/>
                                        <p:tgtEl>
                                          <p:spTgt spid="9"/>
                                        </p:tgtEl>
                                      </p:cBhvr>
                                    </p:animEffect>
                                    <p:anim calcmode="lin" valueType="num">
                                      <p:cBhvr>
                                        <p:cTn id="44" dur="500" fill="hold"/>
                                        <p:tgtEl>
                                          <p:spTgt spid="9"/>
                                        </p:tgtEl>
                                        <p:attrNameLst>
                                          <p:attrName>ppt_x</p:attrName>
                                        </p:attrNameLst>
                                      </p:cBhvr>
                                      <p:tavLst>
                                        <p:tav tm="0">
                                          <p:val>
                                            <p:fltVal val="0.5"/>
                                          </p:val>
                                        </p:tav>
                                        <p:tav tm="100000">
                                          <p:val>
                                            <p:strVal val="#ppt_x"/>
                                          </p:val>
                                        </p:tav>
                                      </p:tavLst>
                                    </p:anim>
                                    <p:anim calcmode="lin" valueType="num">
                                      <p:cBhvr>
                                        <p:cTn id="45" dur="500" fill="hold"/>
                                        <p:tgtEl>
                                          <p:spTgt spid="9"/>
                                        </p:tgtEl>
                                        <p:attrNameLst>
                                          <p:attrName>ppt_y</p:attrName>
                                        </p:attrNameLst>
                                      </p:cBhvr>
                                      <p:tavLst>
                                        <p:tav tm="0">
                                          <p:val>
                                            <p:fltVal val="0.5"/>
                                          </p:val>
                                        </p:tav>
                                        <p:tav tm="100000">
                                          <p:val>
                                            <p:strVal val="#ppt_y"/>
                                          </p:val>
                                        </p:tav>
                                      </p:tavLst>
                                    </p:anim>
                                  </p:childTnLst>
                                </p:cTn>
                              </p:par>
                              <p:par>
                                <p:cTn id="46" presetID="49" presetClass="entr" presetSubtype="0" decel="100000" fill="hold" grpId="1" nodeType="withEffect">
                                  <p:stCondLst>
                                    <p:cond delay="0"/>
                                  </p:stCondLst>
                                  <p:childTnLst>
                                    <p:set>
                                      <p:cBhvr>
                                        <p:cTn id="47" dur="1" fill="hold">
                                          <p:stCondLst>
                                            <p:cond delay="0"/>
                                          </p:stCondLst>
                                        </p:cTn>
                                        <p:tgtEl>
                                          <p:spTgt spid="10"/>
                                        </p:tgtEl>
                                        <p:attrNameLst>
                                          <p:attrName>style.visibility</p:attrName>
                                        </p:attrNameLst>
                                      </p:cBhvr>
                                      <p:to>
                                        <p:strVal val="visible"/>
                                      </p:to>
                                    </p:set>
                                    <p:anim calcmode="lin" valueType="num">
                                      <p:cBhvr>
                                        <p:cTn id="48" dur="500" fill="hold"/>
                                        <p:tgtEl>
                                          <p:spTgt spid="10"/>
                                        </p:tgtEl>
                                        <p:attrNameLst>
                                          <p:attrName>ppt_w</p:attrName>
                                        </p:attrNameLst>
                                      </p:cBhvr>
                                      <p:tavLst>
                                        <p:tav tm="0">
                                          <p:val>
                                            <p:fltVal val="0"/>
                                          </p:val>
                                        </p:tav>
                                        <p:tav tm="100000">
                                          <p:val>
                                            <p:strVal val="#ppt_w"/>
                                          </p:val>
                                        </p:tav>
                                      </p:tavLst>
                                    </p:anim>
                                    <p:anim calcmode="lin" valueType="num">
                                      <p:cBhvr>
                                        <p:cTn id="49" dur="500" fill="hold"/>
                                        <p:tgtEl>
                                          <p:spTgt spid="10"/>
                                        </p:tgtEl>
                                        <p:attrNameLst>
                                          <p:attrName>ppt_h</p:attrName>
                                        </p:attrNameLst>
                                      </p:cBhvr>
                                      <p:tavLst>
                                        <p:tav tm="0">
                                          <p:val>
                                            <p:fltVal val="0"/>
                                          </p:val>
                                        </p:tav>
                                        <p:tav tm="100000">
                                          <p:val>
                                            <p:strVal val="#ppt_h"/>
                                          </p:val>
                                        </p:tav>
                                      </p:tavLst>
                                    </p:anim>
                                    <p:anim calcmode="lin" valueType="num">
                                      <p:cBhvr>
                                        <p:cTn id="50" dur="500" fill="hold"/>
                                        <p:tgtEl>
                                          <p:spTgt spid="10"/>
                                        </p:tgtEl>
                                        <p:attrNameLst>
                                          <p:attrName>style.rotation</p:attrName>
                                        </p:attrNameLst>
                                      </p:cBhvr>
                                      <p:tavLst>
                                        <p:tav tm="0">
                                          <p:val>
                                            <p:fltVal val="360"/>
                                          </p:val>
                                        </p:tav>
                                        <p:tav tm="100000">
                                          <p:val>
                                            <p:fltVal val="0"/>
                                          </p:val>
                                        </p:tav>
                                      </p:tavLst>
                                    </p:anim>
                                    <p:animEffect transition="in" filter="fade">
                                      <p:cBhvr>
                                        <p:cTn id="51" dur="500"/>
                                        <p:tgtEl>
                                          <p:spTgt spid="10"/>
                                        </p:tgtEl>
                                      </p:cBhvr>
                                    </p:animEffect>
                                  </p:childTnLst>
                                </p:cTn>
                              </p:par>
                              <p:par>
                                <p:cTn id="52" presetID="49" presetClass="entr" presetSubtype="0" decel="100000" fill="hold" grpId="1" nodeType="withEffect">
                                  <p:stCondLst>
                                    <p:cond delay="0"/>
                                  </p:stCondLst>
                                  <p:childTnLst>
                                    <p:set>
                                      <p:cBhvr>
                                        <p:cTn id="53" dur="1" fill="hold">
                                          <p:stCondLst>
                                            <p:cond delay="0"/>
                                          </p:stCondLst>
                                        </p:cTn>
                                        <p:tgtEl>
                                          <p:spTgt spid="9"/>
                                        </p:tgtEl>
                                        <p:attrNameLst>
                                          <p:attrName>style.visibility</p:attrName>
                                        </p:attrNameLst>
                                      </p:cBhvr>
                                      <p:to>
                                        <p:strVal val="visible"/>
                                      </p:to>
                                    </p:set>
                                    <p:anim calcmode="lin" valueType="num">
                                      <p:cBhvr>
                                        <p:cTn id="54" dur="500" fill="hold"/>
                                        <p:tgtEl>
                                          <p:spTgt spid="9"/>
                                        </p:tgtEl>
                                        <p:attrNameLst>
                                          <p:attrName>ppt_w</p:attrName>
                                        </p:attrNameLst>
                                      </p:cBhvr>
                                      <p:tavLst>
                                        <p:tav tm="0">
                                          <p:val>
                                            <p:fltVal val="0"/>
                                          </p:val>
                                        </p:tav>
                                        <p:tav tm="100000">
                                          <p:val>
                                            <p:strVal val="#ppt_w"/>
                                          </p:val>
                                        </p:tav>
                                      </p:tavLst>
                                    </p:anim>
                                    <p:anim calcmode="lin" valueType="num">
                                      <p:cBhvr>
                                        <p:cTn id="55" dur="500" fill="hold"/>
                                        <p:tgtEl>
                                          <p:spTgt spid="9"/>
                                        </p:tgtEl>
                                        <p:attrNameLst>
                                          <p:attrName>ppt_h</p:attrName>
                                        </p:attrNameLst>
                                      </p:cBhvr>
                                      <p:tavLst>
                                        <p:tav tm="0">
                                          <p:val>
                                            <p:fltVal val="0"/>
                                          </p:val>
                                        </p:tav>
                                        <p:tav tm="100000">
                                          <p:val>
                                            <p:strVal val="#ppt_h"/>
                                          </p:val>
                                        </p:tav>
                                      </p:tavLst>
                                    </p:anim>
                                    <p:anim calcmode="lin" valueType="num">
                                      <p:cBhvr>
                                        <p:cTn id="56" dur="500" fill="hold"/>
                                        <p:tgtEl>
                                          <p:spTgt spid="9"/>
                                        </p:tgtEl>
                                        <p:attrNameLst>
                                          <p:attrName>style.rotation</p:attrName>
                                        </p:attrNameLst>
                                      </p:cBhvr>
                                      <p:tavLst>
                                        <p:tav tm="0">
                                          <p:val>
                                            <p:fltVal val="360"/>
                                          </p:val>
                                        </p:tav>
                                        <p:tav tm="100000">
                                          <p:val>
                                            <p:fltVal val="0"/>
                                          </p:val>
                                        </p:tav>
                                      </p:tavLst>
                                    </p:anim>
                                    <p:animEffect transition="in" filter="fade">
                                      <p:cBhvr>
                                        <p:cTn id="57" dur="500"/>
                                        <p:tgtEl>
                                          <p:spTgt spid="9"/>
                                        </p:tgtEl>
                                      </p:cBhvr>
                                    </p:animEffect>
                                  </p:childTnLst>
                                </p:cTn>
                              </p:par>
                            </p:childTnLst>
                          </p:cTn>
                        </p:par>
                        <p:par>
                          <p:cTn id="58" fill="hold">
                            <p:stCondLst>
                              <p:cond delay="1000"/>
                            </p:stCondLst>
                            <p:childTnLst>
                              <p:par>
                                <p:cTn id="59" presetID="53" presetClass="entr" presetSubtype="528" fill="hold" grpId="0" nodeType="afterEffect">
                                  <p:stCondLst>
                                    <p:cond delay="0"/>
                                  </p:stCondLst>
                                  <p:childTnLst>
                                    <p:set>
                                      <p:cBhvr>
                                        <p:cTn id="60" dur="1" fill="hold">
                                          <p:stCondLst>
                                            <p:cond delay="0"/>
                                          </p:stCondLst>
                                        </p:cTn>
                                        <p:tgtEl>
                                          <p:spTgt spid="8"/>
                                        </p:tgtEl>
                                        <p:attrNameLst>
                                          <p:attrName>style.visibility</p:attrName>
                                        </p:attrNameLst>
                                      </p:cBhvr>
                                      <p:to>
                                        <p:strVal val="visible"/>
                                      </p:to>
                                    </p:set>
                                    <p:anim calcmode="lin" valueType="num">
                                      <p:cBhvr>
                                        <p:cTn id="61" dur="500" fill="hold"/>
                                        <p:tgtEl>
                                          <p:spTgt spid="8"/>
                                        </p:tgtEl>
                                        <p:attrNameLst>
                                          <p:attrName>ppt_w</p:attrName>
                                        </p:attrNameLst>
                                      </p:cBhvr>
                                      <p:tavLst>
                                        <p:tav tm="0">
                                          <p:val>
                                            <p:fltVal val="0"/>
                                          </p:val>
                                        </p:tav>
                                        <p:tav tm="100000">
                                          <p:val>
                                            <p:strVal val="#ppt_w"/>
                                          </p:val>
                                        </p:tav>
                                      </p:tavLst>
                                    </p:anim>
                                    <p:anim calcmode="lin" valueType="num">
                                      <p:cBhvr>
                                        <p:cTn id="62" dur="500" fill="hold"/>
                                        <p:tgtEl>
                                          <p:spTgt spid="8"/>
                                        </p:tgtEl>
                                        <p:attrNameLst>
                                          <p:attrName>ppt_h</p:attrName>
                                        </p:attrNameLst>
                                      </p:cBhvr>
                                      <p:tavLst>
                                        <p:tav tm="0">
                                          <p:val>
                                            <p:fltVal val="0"/>
                                          </p:val>
                                        </p:tav>
                                        <p:tav tm="100000">
                                          <p:val>
                                            <p:strVal val="#ppt_h"/>
                                          </p:val>
                                        </p:tav>
                                      </p:tavLst>
                                    </p:anim>
                                    <p:animEffect transition="in" filter="fade">
                                      <p:cBhvr>
                                        <p:cTn id="63" dur="500"/>
                                        <p:tgtEl>
                                          <p:spTgt spid="8"/>
                                        </p:tgtEl>
                                      </p:cBhvr>
                                    </p:animEffect>
                                    <p:anim calcmode="lin" valueType="num">
                                      <p:cBhvr>
                                        <p:cTn id="64" dur="500" fill="hold"/>
                                        <p:tgtEl>
                                          <p:spTgt spid="8"/>
                                        </p:tgtEl>
                                        <p:attrNameLst>
                                          <p:attrName>ppt_x</p:attrName>
                                        </p:attrNameLst>
                                      </p:cBhvr>
                                      <p:tavLst>
                                        <p:tav tm="0">
                                          <p:val>
                                            <p:fltVal val="0.5"/>
                                          </p:val>
                                        </p:tav>
                                        <p:tav tm="100000">
                                          <p:val>
                                            <p:strVal val="#ppt_x"/>
                                          </p:val>
                                        </p:tav>
                                      </p:tavLst>
                                    </p:anim>
                                    <p:anim calcmode="lin" valueType="num">
                                      <p:cBhvr>
                                        <p:cTn id="65" dur="500" fill="hold"/>
                                        <p:tgtEl>
                                          <p:spTgt spid="8"/>
                                        </p:tgtEl>
                                        <p:attrNameLst>
                                          <p:attrName>ppt_y</p:attrName>
                                        </p:attrNameLst>
                                      </p:cBhvr>
                                      <p:tavLst>
                                        <p:tav tm="0">
                                          <p:val>
                                            <p:fltVal val="0.5"/>
                                          </p:val>
                                        </p:tav>
                                        <p:tav tm="100000">
                                          <p:val>
                                            <p:strVal val="#ppt_y"/>
                                          </p:val>
                                        </p:tav>
                                      </p:tavLst>
                                    </p:anim>
                                  </p:childTnLst>
                                </p:cTn>
                              </p:par>
                              <p:par>
                                <p:cTn id="66" presetID="53" presetClass="entr" presetSubtype="528" fill="hold" grpId="0" nodeType="withEffect">
                                  <p:stCondLst>
                                    <p:cond delay="0"/>
                                  </p:stCondLst>
                                  <p:childTnLst>
                                    <p:set>
                                      <p:cBhvr>
                                        <p:cTn id="67" dur="1" fill="hold">
                                          <p:stCondLst>
                                            <p:cond delay="0"/>
                                          </p:stCondLst>
                                        </p:cTn>
                                        <p:tgtEl>
                                          <p:spTgt spid="13"/>
                                        </p:tgtEl>
                                        <p:attrNameLst>
                                          <p:attrName>style.visibility</p:attrName>
                                        </p:attrNameLst>
                                      </p:cBhvr>
                                      <p:to>
                                        <p:strVal val="visible"/>
                                      </p:to>
                                    </p:set>
                                    <p:anim calcmode="lin" valueType="num">
                                      <p:cBhvr>
                                        <p:cTn id="68" dur="500" fill="hold"/>
                                        <p:tgtEl>
                                          <p:spTgt spid="13"/>
                                        </p:tgtEl>
                                        <p:attrNameLst>
                                          <p:attrName>ppt_w</p:attrName>
                                        </p:attrNameLst>
                                      </p:cBhvr>
                                      <p:tavLst>
                                        <p:tav tm="0">
                                          <p:val>
                                            <p:fltVal val="0"/>
                                          </p:val>
                                        </p:tav>
                                        <p:tav tm="100000">
                                          <p:val>
                                            <p:strVal val="#ppt_w"/>
                                          </p:val>
                                        </p:tav>
                                      </p:tavLst>
                                    </p:anim>
                                    <p:anim calcmode="lin" valueType="num">
                                      <p:cBhvr>
                                        <p:cTn id="69" dur="500" fill="hold"/>
                                        <p:tgtEl>
                                          <p:spTgt spid="13"/>
                                        </p:tgtEl>
                                        <p:attrNameLst>
                                          <p:attrName>ppt_h</p:attrName>
                                        </p:attrNameLst>
                                      </p:cBhvr>
                                      <p:tavLst>
                                        <p:tav tm="0">
                                          <p:val>
                                            <p:fltVal val="0"/>
                                          </p:val>
                                        </p:tav>
                                        <p:tav tm="100000">
                                          <p:val>
                                            <p:strVal val="#ppt_h"/>
                                          </p:val>
                                        </p:tav>
                                      </p:tavLst>
                                    </p:anim>
                                    <p:animEffect transition="in" filter="fade">
                                      <p:cBhvr>
                                        <p:cTn id="70" dur="500"/>
                                        <p:tgtEl>
                                          <p:spTgt spid="13"/>
                                        </p:tgtEl>
                                      </p:cBhvr>
                                    </p:animEffect>
                                    <p:anim calcmode="lin" valueType="num">
                                      <p:cBhvr>
                                        <p:cTn id="71" dur="500" fill="hold"/>
                                        <p:tgtEl>
                                          <p:spTgt spid="13"/>
                                        </p:tgtEl>
                                        <p:attrNameLst>
                                          <p:attrName>ppt_x</p:attrName>
                                        </p:attrNameLst>
                                      </p:cBhvr>
                                      <p:tavLst>
                                        <p:tav tm="0">
                                          <p:val>
                                            <p:fltVal val="0.5"/>
                                          </p:val>
                                        </p:tav>
                                        <p:tav tm="100000">
                                          <p:val>
                                            <p:strVal val="#ppt_x"/>
                                          </p:val>
                                        </p:tav>
                                      </p:tavLst>
                                    </p:anim>
                                    <p:anim calcmode="lin" valueType="num">
                                      <p:cBhvr>
                                        <p:cTn id="72" dur="500" fill="hold"/>
                                        <p:tgtEl>
                                          <p:spTgt spid="13"/>
                                        </p:tgtEl>
                                        <p:attrNameLst>
                                          <p:attrName>ppt_y</p:attrName>
                                        </p:attrNameLst>
                                      </p:cBhvr>
                                      <p:tavLst>
                                        <p:tav tm="0">
                                          <p:val>
                                            <p:fltVal val="0.5"/>
                                          </p:val>
                                        </p:tav>
                                        <p:tav tm="100000">
                                          <p:val>
                                            <p:strVal val="#ppt_y"/>
                                          </p:val>
                                        </p:tav>
                                      </p:tavLst>
                                    </p:anim>
                                  </p:childTnLst>
                                </p:cTn>
                              </p:par>
                              <p:par>
                                <p:cTn id="73" presetID="49" presetClass="entr" presetSubtype="0" decel="100000" fill="hold" grpId="1" nodeType="withEffect">
                                  <p:stCondLst>
                                    <p:cond delay="0"/>
                                  </p:stCondLst>
                                  <p:childTnLst>
                                    <p:set>
                                      <p:cBhvr>
                                        <p:cTn id="74" dur="1" fill="hold">
                                          <p:stCondLst>
                                            <p:cond delay="0"/>
                                          </p:stCondLst>
                                        </p:cTn>
                                        <p:tgtEl>
                                          <p:spTgt spid="8"/>
                                        </p:tgtEl>
                                        <p:attrNameLst>
                                          <p:attrName>style.visibility</p:attrName>
                                        </p:attrNameLst>
                                      </p:cBhvr>
                                      <p:to>
                                        <p:strVal val="visible"/>
                                      </p:to>
                                    </p:set>
                                    <p:anim calcmode="lin" valueType="num">
                                      <p:cBhvr>
                                        <p:cTn id="75" dur="500" fill="hold"/>
                                        <p:tgtEl>
                                          <p:spTgt spid="8"/>
                                        </p:tgtEl>
                                        <p:attrNameLst>
                                          <p:attrName>ppt_w</p:attrName>
                                        </p:attrNameLst>
                                      </p:cBhvr>
                                      <p:tavLst>
                                        <p:tav tm="0">
                                          <p:val>
                                            <p:fltVal val="0"/>
                                          </p:val>
                                        </p:tav>
                                        <p:tav tm="100000">
                                          <p:val>
                                            <p:strVal val="#ppt_w"/>
                                          </p:val>
                                        </p:tav>
                                      </p:tavLst>
                                    </p:anim>
                                    <p:anim calcmode="lin" valueType="num">
                                      <p:cBhvr>
                                        <p:cTn id="76" dur="500" fill="hold"/>
                                        <p:tgtEl>
                                          <p:spTgt spid="8"/>
                                        </p:tgtEl>
                                        <p:attrNameLst>
                                          <p:attrName>ppt_h</p:attrName>
                                        </p:attrNameLst>
                                      </p:cBhvr>
                                      <p:tavLst>
                                        <p:tav tm="0">
                                          <p:val>
                                            <p:fltVal val="0"/>
                                          </p:val>
                                        </p:tav>
                                        <p:tav tm="100000">
                                          <p:val>
                                            <p:strVal val="#ppt_h"/>
                                          </p:val>
                                        </p:tav>
                                      </p:tavLst>
                                    </p:anim>
                                    <p:anim calcmode="lin" valueType="num">
                                      <p:cBhvr>
                                        <p:cTn id="77" dur="500" fill="hold"/>
                                        <p:tgtEl>
                                          <p:spTgt spid="8"/>
                                        </p:tgtEl>
                                        <p:attrNameLst>
                                          <p:attrName>style.rotation</p:attrName>
                                        </p:attrNameLst>
                                      </p:cBhvr>
                                      <p:tavLst>
                                        <p:tav tm="0">
                                          <p:val>
                                            <p:fltVal val="360"/>
                                          </p:val>
                                        </p:tav>
                                        <p:tav tm="100000">
                                          <p:val>
                                            <p:fltVal val="0"/>
                                          </p:val>
                                        </p:tav>
                                      </p:tavLst>
                                    </p:anim>
                                    <p:animEffect transition="in" filter="fade">
                                      <p:cBhvr>
                                        <p:cTn id="78" dur="500"/>
                                        <p:tgtEl>
                                          <p:spTgt spid="8"/>
                                        </p:tgtEl>
                                      </p:cBhvr>
                                    </p:animEffect>
                                  </p:childTnLst>
                                </p:cTn>
                              </p:par>
                              <p:par>
                                <p:cTn id="79" presetID="49" presetClass="entr" presetSubtype="0" decel="100000" fill="hold" grpId="1" nodeType="withEffect">
                                  <p:stCondLst>
                                    <p:cond delay="0"/>
                                  </p:stCondLst>
                                  <p:childTnLst>
                                    <p:set>
                                      <p:cBhvr>
                                        <p:cTn id="80" dur="1" fill="hold">
                                          <p:stCondLst>
                                            <p:cond delay="0"/>
                                          </p:stCondLst>
                                        </p:cTn>
                                        <p:tgtEl>
                                          <p:spTgt spid="13"/>
                                        </p:tgtEl>
                                        <p:attrNameLst>
                                          <p:attrName>style.visibility</p:attrName>
                                        </p:attrNameLst>
                                      </p:cBhvr>
                                      <p:to>
                                        <p:strVal val="visible"/>
                                      </p:to>
                                    </p:set>
                                    <p:anim calcmode="lin" valueType="num">
                                      <p:cBhvr>
                                        <p:cTn id="81" dur="500" fill="hold"/>
                                        <p:tgtEl>
                                          <p:spTgt spid="13"/>
                                        </p:tgtEl>
                                        <p:attrNameLst>
                                          <p:attrName>ppt_w</p:attrName>
                                        </p:attrNameLst>
                                      </p:cBhvr>
                                      <p:tavLst>
                                        <p:tav tm="0">
                                          <p:val>
                                            <p:fltVal val="0"/>
                                          </p:val>
                                        </p:tav>
                                        <p:tav tm="100000">
                                          <p:val>
                                            <p:strVal val="#ppt_w"/>
                                          </p:val>
                                        </p:tav>
                                      </p:tavLst>
                                    </p:anim>
                                    <p:anim calcmode="lin" valueType="num">
                                      <p:cBhvr>
                                        <p:cTn id="82" dur="500" fill="hold"/>
                                        <p:tgtEl>
                                          <p:spTgt spid="13"/>
                                        </p:tgtEl>
                                        <p:attrNameLst>
                                          <p:attrName>ppt_h</p:attrName>
                                        </p:attrNameLst>
                                      </p:cBhvr>
                                      <p:tavLst>
                                        <p:tav tm="0">
                                          <p:val>
                                            <p:fltVal val="0"/>
                                          </p:val>
                                        </p:tav>
                                        <p:tav tm="100000">
                                          <p:val>
                                            <p:strVal val="#ppt_h"/>
                                          </p:val>
                                        </p:tav>
                                      </p:tavLst>
                                    </p:anim>
                                    <p:anim calcmode="lin" valueType="num">
                                      <p:cBhvr>
                                        <p:cTn id="83" dur="500" fill="hold"/>
                                        <p:tgtEl>
                                          <p:spTgt spid="13"/>
                                        </p:tgtEl>
                                        <p:attrNameLst>
                                          <p:attrName>style.rotation</p:attrName>
                                        </p:attrNameLst>
                                      </p:cBhvr>
                                      <p:tavLst>
                                        <p:tav tm="0">
                                          <p:val>
                                            <p:fltVal val="360"/>
                                          </p:val>
                                        </p:tav>
                                        <p:tav tm="100000">
                                          <p:val>
                                            <p:fltVal val="0"/>
                                          </p:val>
                                        </p:tav>
                                      </p:tavLst>
                                    </p:anim>
                                    <p:animEffect transition="in" filter="fade">
                                      <p:cBhvr>
                                        <p:cTn id="84" dur="500"/>
                                        <p:tgtEl>
                                          <p:spTgt spid="13"/>
                                        </p:tgtEl>
                                      </p:cBhvr>
                                    </p:animEffect>
                                  </p:childTnLst>
                                </p:cTn>
                              </p:par>
                            </p:childTnLst>
                          </p:cTn>
                        </p:par>
                        <p:par>
                          <p:cTn id="85" fill="hold">
                            <p:stCondLst>
                              <p:cond delay="1500"/>
                            </p:stCondLst>
                            <p:childTnLst>
                              <p:par>
                                <p:cTn id="86" presetID="22" presetClass="entr" presetSubtype="4" fill="hold" nodeType="afterEffect">
                                  <p:stCondLst>
                                    <p:cond delay="0"/>
                                  </p:stCondLst>
                                  <p:childTnLst>
                                    <p:set>
                                      <p:cBhvr>
                                        <p:cTn id="87" dur="1" fill="hold">
                                          <p:stCondLst>
                                            <p:cond delay="0"/>
                                          </p:stCondLst>
                                        </p:cTn>
                                        <p:tgtEl>
                                          <p:spTgt spid="14"/>
                                        </p:tgtEl>
                                        <p:attrNameLst>
                                          <p:attrName>style.visibility</p:attrName>
                                        </p:attrNameLst>
                                      </p:cBhvr>
                                      <p:to>
                                        <p:strVal val="visible"/>
                                      </p:to>
                                    </p:set>
                                    <p:animEffect transition="in" filter="wipe(down)">
                                      <p:cBhvr>
                                        <p:cTn id="88" dur="500"/>
                                        <p:tgtEl>
                                          <p:spTgt spid="14"/>
                                        </p:tgtEl>
                                      </p:cBhvr>
                                    </p:animEffect>
                                  </p:childTnLst>
                                </p:cTn>
                              </p:par>
                              <p:par>
                                <p:cTn id="89" presetID="22" presetClass="entr" presetSubtype="1" fill="hold" nodeType="withEffect">
                                  <p:stCondLst>
                                    <p:cond delay="0"/>
                                  </p:stCondLst>
                                  <p:childTnLst>
                                    <p:set>
                                      <p:cBhvr>
                                        <p:cTn id="90" dur="1" fill="hold">
                                          <p:stCondLst>
                                            <p:cond delay="0"/>
                                          </p:stCondLst>
                                        </p:cTn>
                                        <p:tgtEl>
                                          <p:spTgt spid="29"/>
                                        </p:tgtEl>
                                        <p:attrNameLst>
                                          <p:attrName>style.visibility</p:attrName>
                                        </p:attrNameLst>
                                      </p:cBhvr>
                                      <p:to>
                                        <p:strVal val="visible"/>
                                      </p:to>
                                    </p:set>
                                    <p:animEffect transition="in" filter="wipe(up)">
                                      <p:cBhvr>
                                        <p:cTn id="91" dur="500"/>
                                        <p:tgtEl>
                                          <p:spTgt spid="29"/>
                                        </p:tgtEl>
                                      </p:cBhvr>
                                    </p:animEffect>
                                  </p:childTnLst>
                                </p:cTn>
                              </p:par>
                            </p:childTnLst>
                          </p:cTn>
                        </p:par>
                        <p:par>
                          <p:cTn id="92" fill="hold">
                            <p:stCondLst>
                              <p:cond delay="2000"/>
                            </p:stCondLst>
                            <p:childTnLst>
                              <p:par>
                                <p:cTn id="93" presetID="22" presetClass="entr" presetSubtype="8" fill="hold" grpId="0" nodeType="afterEffect">
                                  <p:stCondLst>
                                    <p:cond delay="0"/>
                                  </p:stCondLst>
                                  <p:childTnLst>
                                    <p:set>
                                      <p:cBhvr>
                                        <p:cTn id="94" dur="1" fill="hold">
                                          <p:stCondLst>
                                            <p:cond delay="0"/>
                                          </p:stCondLst>
                                        </p:cTn>
                                        <p:tgtEl>
                                          <p:spTgt spid="39"/>
                                        </p:tgtEl>
                                        <p:attrNameLst>
                                          <p:attrName>style.visibility</p:attrName>
                                        </p:attrNameLst>
                                      </p:cBhvr>
                                      <p:to>
                                        <p:strVal val="visible"/>
                                      </p:to>
                                    </p:set>
                                    <p:animEffect transition="in" filter="wipe(left)">
                                      <p:cBhvr>
                                        <p:cTn id="95" dur="500"/>
                                        <p:tgtEl>
                                          <p:spTgt spid="39"/>
                                        </p:tgtEl>
                                      </p:cBhvr>
                                    </p:animEffect>
                                  </p:childTnLst>
                                </p:cTn>
                              </p:par>
                              <p:par>
                                <p:cTn id="96" presetID="22" presetClass="entr" presetSubtype="8" fill="hold" grpId="0" nodeType="withEffect">
                                  <p:stCondLst>
                                    <p:cond delay="0"/>
                                  </p:stCondLst>
                                  <p:childTnLst>
                                    <p:set>
                                      <p:cBhvr>
                                        <p:cTn id="97" dur="1" fill="hold">
                                          <p:stCondLst>
                                            <p:cond delay="0"/>
                                          </p:stCondLst>
                                        </p:cTn>
                                        <p:tgtEl>
                                          <p:spTgt spid="38"/>
                                        </p:tgtEl>
                                        <p:attrNameLst>
                                          <p:attrName>style.visibility</p:attrName>
                                        </p:attrNameLst>
                                      </p:cBhvr>
                                      <p:to>
                                        <p:strVal val="visible"/>
                                      </p:to>
                                    </p:set>
                                    <p:animEffect transition="in" filter="wipe(left)">
                                      <p:cBhvr>
                                        <p:cTn id="98" dur="500"/>
                                        <p:tgtEl>
                                          <p:spTgt spid="38"/>
                                        </p:tgtEl>
                                      </p:cBhvr>
                                    </p:animEffect>
                                  </p:childTnLst>
                                </p:cTn>
                              </p:par>
                              <p:par>
                                <p:cTn id="99" presetID="22" presetClass="entr" presetSubtype="8" fill="hold" grpId="0" nodeType="withEffect">
                                  <p:stCondLst>
                                    <p:cond delay="0"/>
                                  </p:stCondLst>
                                  <p:childTnLst>
                                    <p:set>
                                      <p:cBhvr>
                                        <p:cTn id="100" dur="1" fill="hold">
                                          <p:stCondLst>
                                            <p:cond delay="0"/>
                                          </p:stCondLst>
                                        </p:cTn>
                                        <p:tgtEl>
                                          <p:spTgt spid="18"/>
                                        </p:tgtEl>
                                        <p:attrNameLst>
                                          <p:attrName>style.visibility</p:attrName>
                                        </p:attrNameLst>
                                      </p:cBhvr>
                                      <p:to>
                                        <p:strVal val="visible"/>
                                      </p:to>
                                    </p:set>
                                    <p:animEffect transition="in" filter="wipe(left)">
                                      <p:cBhvr>
                                        <p:cTn id="101" dur="500"/>
                                        <p:tgtEl>
                                          <p:spTgt spid="18"/>
                                        </p:tgtEl>
                                      </p:cBhvr>
                                    </p:animEffect>
                                  </p:childTnLst>
                                </p:cTn>
                              </p:par>
                              <p:par>
                                <p:cTn id="102" presetID="22" presetClass="entr" presetSubtype="8" fill="hold" grpId="0" nodeType="withEffect">
                                  <p:stCondLst>
                                    <p:cond delay="0"/>
                                  </p:stCondLst>
                                  <p:childTnLst>
                                    <p:set>
                                      <p:cBhvr>
                                        <p:cTn id="103" dur="1" fill="hold">
                                          <p:stCondLst>
                                            <p:cond delay="0"/>
                                          </p:stCondLst>
                                        </p:cTn>
                                        <p:tgtEl>
                                          <p:spTgt spid="17"/>
                                        </p:tgtEl>
                                        <p:attrNameLst>
                                          <p:attrName>style.visibility</p:attrName>
                                        </p:attrNameLst>
                                      </p:cBhvr>
                                      <p:to>
                                        <p:strVal val="visible"/>
                                      </p:to>
                                    </p:set>
                                    <p:animEffect transition="in" filter="wipe(left)">
                                      <p:cBhvr>
                                        <p:cTn id="104" dur="500"/>
                                        <p:tgtEl>
                                          <p:spTgt spid="17"/>
                                        </p:tgtEl>
                                      </p:cBhvr>
                                    </p:animEffect>
                                  </p:childTnLst>
                                </p:cTn>
                              </p:par>
                            </p:childTnLst>
                          </p:cTn>
                        </p:par>
                        <p:par>
                          <p:cTn id="105" fill="hold">
                            <p:stCondLst>
                              <p:cond delay="2500"/>
                            </p:stCondLst>
                            <p:childTnLst>
                              <p:par>
                                <p:cTn id="106" presetID="22" presetClass="entr" presetSubtype="4" fill="hold" nodeType="afterEffect">
                                  <p:stCondLst>
                                    <p:cond delay="0"/>
                                  </p:stCondLst>
                                  <p:childTnLst>
                                    <p:set>
                                      <p:cBhvr>
                                        <p:cTn id="107" dur="1" fill="hold">
                                          <p:stCondLst>
                                            <p:cond delay="0"/>
                                          </p:stCondLst>
                                        </p:cTn>
                                        <p:tgtEl>
                                          <p:spTgt spid="19"/>
                                        </p:tgtEl>
                                        <p:attrNameLst>
                                          <p:attrName>style.visibility</p:attrName>
                                        </p:attrNameLst>
                                      </p:cBhvr>
                                      <p:to>
                                        <p:strVal val="visible"/>
                                      </p:to>
                                    </p:set>
                                    <p:animEffect transition="in" filter="wipe(down)">
                                      <p:cBhvr>
                                        <p:cTn id="108" dur="500"/>
                                        <p:tgtEl>
                                          <p:spTgt spid="19"/>
                                        </p:tgtEl>
                                      </p:cBhvr>
                                    </p:animEffect>
                                  </p:childTnLst>
                                </p:cTn>
                              </p:par>
                              <p:par>
                                <p:cTn id="109" presetID="22" presetClass="entr" presetSubtype="1" fill="hold" nodeType="withEffect">
                                  <p:stCondLst>
                                    <p:cond delay="0"/>
                                  </p:stCondLst>
                                  <p:childTnLst>
                                    <p:set>
                                      <p:cBhvr>
                                        <p:cTn id="110" dur="1" fill="hold">
                                          <p:stCondLst>
                                            <p:cond delay="0"/>
                                          </p:stCondLst>
                                        </p:cTn>
                                        <p:tgtEl>
                                          <p:spTgt spid="32"/>
                                        </p:tgtEl>
                                        <p:attrNameLst>
                                          <p:attrName>style.visibility</p:attrName>
                                        </p:attrNameLst>
                                      </p:cBhvr>
                                      <p:to>
                                        <p:strVal val="visible"/>
                                      </p:to>
                                    </p:set>
                                    <p:animEffect transition="in" filter="wipe(up)">
                                      <p:cBhvr>
                                        <p:cTn id="111" dur="500"/>
                                        <p:tgtEl>
                                          <p:spTgt spid="32"/>
                                        </p:tgtEl>
                                      </p:cBhvr>
                                    </p:animEffect>
                                  </p:childTnLst>
                                </p:cTn>
                              </p:par>
                            </p:childTnLst>
                          </p:cTn>
                        </p:par>
                        <p:par>
                          <p:cTn id="112" fill="hold">
                            <p:stCondLst>
                              <p:cond delay="3000"/>
                            </p:stCondLst>
                            <p:childTnLst>
                              <p:par>
                                <p:cTn id="113" presetID="22" presetClass="entr" presetSubtype="8" fill="hold" grpId="0" nodeType="afterEffect">
                                  <p:stCondLst>
                                    <p:cond delay="0"/>
                                  </p:stCondLst>
                                  <p:childTnLst>
                                    <p:set>
                                      <p:cBhvr>
                                        <p:cTn id="114" dur="1" fill="hold">
                                          <p:stCondLst>
                                            <p:cond delay="0"/>
                                          </p:stCondLst>
                                        </p:cTn>
                                        <p:tgtEl>
                                          <p:spTgt spid="41"/>
                                        </p:tgtEl>
                                        <p:attrNameLst>
                                          <p:attrName>style.visibility</p:attrName>
                                        </p:attrNameLst>
                                      </p:cBhvr>
                                      <p:to>
                                        <p:strVal val="visible"/>
                                      </p:to>
                                    </p:set>
                                    <p:animEffect transition="in" filter="wipe(left)">
                                      <p:cBhvr>
                                        <p:cTn id="115" dur="500"/>
                                        <p:tgtEl>
                                          <p:spTgt spid="41"/>
                                        </p:tgtEl>
                                      </p:cBhvr>
                                    </p:animEffect>
                                  </p:childTnLst>
                                </p:cTn>
                              </p:par>
                              <p:par>
                                <p:cTn id="116" presetID="22" presetClass="entr" presetSubtype="8" fill="hold" grpId="0" nodeType="withEffect">
                                  <p:stCondLst>
                                    <p:cond delay="0"/>
                                  </p:stCondLst>
                                  <p:childTnLst>
                                    <p:set>
                                      <p:cBhvr>
                                        <p:cTn id="117" dur="1" fill="hold">
                                          <p:stCondLst>
                                            <p:cond delay="0"/>
                                          </p:stCondLst>
                                        </p:cTn>
                                        <p:tgtEl>
                                          <p:spTgt spid="40"/>
                                        </p:tgtEl>
                                        <p:attrNameLst>
                                          <p:attrName>style.visibility</p:attrName>
                                        </p:attrNameLst>
                                      </p:cBhvr>
                                      <p:to>
                                        <p:strVal val="visible"/>
                                      </p:to>
                                    </p:set>
                                    <p:animEffect transition="in" filter="wipe(left)">
                                      <p:cBhvr>
                                        <p:cTn id="118" dur="500"/>
                                        <p:tgtEl>
                                          <p:spTgt spid="40"/>
                                        </p:tgtEl>
                                      </p:cBhvr>
                                    </p:animEffect>
                                  </p:childTnLst>
                                </p:cTn>
                              </p:par>
                              <p:par>
                                <p:cTn id="119" presetID="22" presetClass="entr" presetSubtype="8" fill="hold" grpId="0" nodeType="withEffect">
                                  <p:stCondLst>
                                    <p:cond delay="0"/>
                                  </p:stCondLst>
                                  <p:childTnLst>
                                    <p:set>
                                      <p:cBhvr>
                                        <p:cTn id="120" dur="1" fill="hold">
                                          <p:stCondLst>
                                            <p:cond delay="0"/>
                                          </p:stCondLst>
                                        </p:cTn>
                                        <p:tgtEl>
                                          <p:spTgt spid="23"/>
                                        </p:tgtEl>
                                        <p:attrNameLst>
                                          <p:attrName>style.visibility</p:attrName>
                                        </p:attrNameLst>
                                      </p:cBhvr>
                                      <p:to>
                                        <p:strVal val="visible"/>
                                      </p:to>
                                    </p:set>
                                    <p:animEffect transition="in" filter="wipe(left)">
                                      <p:cBhvr>
                                        <p:cTn id="121" dur="500"/>
                                        <p:tgtEl>
                                          <p:spTgt spid="23"/>
                                        </p:tgtEl>
                                      </p:cBhvr>
                                    </p:animEffect>
                                  </p:childTnLst>
                                </p:cTn>
                              </p:par>
                              <p:par>
                                <p:cTn id="122" presetID="22" presetClass="entr" presetSubtype="8" fill="hold" grpId="0" nodeType="withEffect">
                                  <p:stCondLst>
                                    <p:cond delay="0"/>
                                  </p:stCondLst>
                                  <p:childTnLst>
                                    <p:set>
                                      <p:cBhvr>
                                        <p:cTn id="123" dur="1" fill="hold">
                                          <p:stCondLst>
                                            <p:cond delay="0"/>
                                          </p:stCondLst>
                                        </p:cTn>
                                        <p:tgtEl>
                                          <p:spTgt spid="22"/>
                                        </p:tgtEl>
                                        <p:attrNameLst>
                                          <p:attrName>style.visibility</p:attrName>
                                        </p:attrNameLst>
                                      </p:cBhvr>
                                      <p:to>
                                        <p:strVal val="visible"/>
                                      </p:to>
                                    </p:set>
                                    <p:animEffect transition="in" filter="wipe(left)">
                                      <p:cBhvr>
                                        <p:cTn id="124" dur="500"/>
                                        <p:tgtEl>
                                          <p:spTgt spid="22"/>
                                        </p:tgtEl>
                                      </p:cBhvr>
                                    </p:animEffect>
                                  </p:childTnLst>
                                </p:cTn>
                              </p:par>
                            </p:childTnLst>
                          </p:cTn>
                        </p:par>
                        <p:par>
                          <p:cTn id="125" fill="hold">
                            <p:stCondLst>
                              <p:cond delay="3500"/>
                            </p:stCondLst>
                            <p:childTnLst>
                              <p:par>
                                <p:cTn id="126" presetID="22" presetClass="entr" presetSubtype="4" fill="hold" nodeType="afterEffect">
                                  <p:stCondLst>
                                    <p:cond delay="0"/>
                                  </p:stCondLst>
                                  <p:childTnLst>
                                    <p:set>
                                      <p:cBhvr>
                                        <p:cTn id="127" dur="1" fill="hold">
                                          <p:stCondLst>
                                            <p:cond delay="0"/>
                                          </p:stCondLst>
                                        </p:cTn>
                                        <p:tgtEl>
                                          <p:spTgt spid="24"/>
                                        </p:tgtEl>
                                        <p:attrNameLst>
                                          <p:attrName>style.visibility</p:attrName>
                                        </p:attrNameLst>
                                      </p:cBhvr>
                                      <p:to>
                                        <p:strVal val="visible"/>
                                      </p:to>
                                    </p:set>
                                    <p:animEffect transition="in" filter="wipe(down)">
                                      <p:cBhvr>
                                        <p:cTn id="128" dur="500"/>
                                        <p:tgtEl>
                                          <p:spTgt spid="24"/>
                                        </p:tgtEl>
                                      </p:cBhvr>
                                    </p:animEffect>
                                  </p:childTnLst>
                                </p:cTn>
                              </p:par>
                              <p:par>
                                <p:cTn id="129" presetID="22" presetClass="entr" presetSubtype="1" fill="hold" nodeType="withEffect">
                                  <p:stCondLst>
                                    <p:cond delay="0"/>
                                  </p:stCondLst>
                                  <p:childTnLst>
                                    <p:set>
                                      <p:cBhvr>
                                        <p:cTn id="130" dur="1" fill="hold">
                                          <p:stCondLst>
                                            <p:cond delay="0"/>
                                          </p:stCondLst>
                                        </p:cTn>
                                        <p:tgtEl>
                                          <p:spTgt spid="35"/>
                                        </p:tgtEl>
                                        <p:attrNameLst>
                                          <p:attrName>style.visibility</p:attrName>
                                        </p:attrNameLst>
                                      </p:cBhvr>
                                      <p:to>
                                        <p:strVal val="visible"/>
                                      </p:to>
                                    </p:set>
                                    <p:animEffect transition="in" filter="wipe(up)">
                                      <p:cBhvr>
                                        <p:cTn id="131" dur="500"/>
                                        <p:tgtEl>
                                          <p:spTgt spid="35"/>
                                        </p:tgtEl>
                                      </p:cBhvr>
                                    </p:animEffect>
                                  </p:childTnLst>
                                </p:cTn>
                              </p:par>
                            </p:childTnLst>
                          </p:cTn>
                        </p:par>
                        <p:par>
                          <p:cTn id="132" fill="hold">
                            <p:stCondLst>
                              <p:cond delay="4000"/>
                            </p:stCondLst>
                            <p:childTnLst>
                              <p:par>
                                <p:cTn id="133" presetID="22" presetClass="entr" presetSubtype="8" fill="hold" grpId="0" nodeType="afterEffect">
                                  <p:stCondLst>
                                    <p:cond delay="0"/>
                                  </p:stCondLst>
                                  <p:childTnLst>
                                    <p:set>
                                      <p:cBhvr>
                                        <p:cTn id="134" dur="1" fill="hold">
                                          <p:stCondLst>
                                            <p:cond delay="0"/>
                                          </p:stCondLst>
                                        </p:cTn>
                                        <p:tgtEl>
                                          <p:spTgt spid="28"/>
                                        </p:tgtEl>
                                        <p:attrNameLst>
                                          <p:attrName>style.visibility</p:attrName>
                                        </p:attrNameLst>
                                      </p:cBhvr>
                                      <p:to>
                                        <p:strVal val="visible"/>
                                      </p:to>
                                    </p:set>
                                    <p:animEffect transition="in" filter="wipe(left)">
                                      <p:cBhvr>
                                        <p:cTn id="135" dur="500"/>
                                        <p:tgtEl>
                                          <p:spTgt spid="28"/>
                                        </p:tgtEl>
                                      </p:cBhvr>
                                    </p:animEffect>
                                  </p:childTnLst>
                                </p:cTn>
                              </p:par>
                              <p:par>
                                <p:cTn id="136" presetID="22" presetClass="entr" presetSubtype="8" fill="hold" grpId="0" nodeType="withEffect">
                                  <p:stCondLst>
                                    <p:cond delay="0"/>
                                  </p:stCondLst>
                                  <p:childTnLst>
                                    <p:set>
                                      <p:cBhvr>
                                        <p:cTn id="137" dur="1" fill="hold">
                                          <p:stCondLst>
                                            <p:cond delay="0"/>
                                          </p:stCondLst>
                                        </p:cTn>
                                        <p:tgtEl>
                                          <p:spTgt spid="27"/>
                                        </p:tgtEl>
                                        <p:attrNameLst>
                                          <p:attrName>style.visibility</p:attrName>
                                        </p:attrNameLst>
                                      </p:cBhvr>
                                      <p:to>
                                        <p:strVal val="visible"/>
                                      </p:to>
                                    </p:set>
                                    <p:animEffect transition="in" filter="wipe(left)">
                                      <p:cBhvr>
                                        <p:cTn id="138" dur="500"/>
                                        <p:tgtEl>
                                          <p:spTgt spid="27"/>
                                        </p:tgtEl>
                                      </p:cBhvr>
                                    </p:animEffect>
                                  </p:childTnLst>
                                </p:cTn>
                              </p:par>
                              <p:par>
                                <p:cTn id="139" presetID="22" presetClass="entr" presetSubtype="8" fill="hold" grpId="0" nodeType="withEffect">
                                  <p:stCondLst>
                                    <p:cond delay="0"/>
                                  </p:stCondLst>
                                  <p:childTnLst>
                                    <p:set>
                                      <p:cBhvr>
                                        <p:cTn id="140" dur="1" fill="hold">
                                          <p:stCondLst>
                                            <p:cond delay="0"/>
                                          </p:stCondLst>
                                        </p:cTn>
                                        <p:tgtEl>
                                          <p:spTgt spid="43"/>
                                        </p:tgtEl>
                                        <p:attrNameLst>
                                          <p:attrName>style.visibility</p:attrName>
                                        </p:attrNameLst>
                                      </p:cBhvr>
                                      <p:to>
                                        <p:strVal val="visible"/>
                                      </p:to>
                                    </p:set>
                                    <p:animEffect transition="in" filter="wipe(left)">
                                      <p:cBhvr>
                                        <p:cTn id="141" dur="500"/>
                                        <p:tgtEl>
                                          <p:spTgt spid="43"/>
                                        </p:tgtEl>
                                      </p:cBhvr>
                                    </p:animEffect>
                                  </p:childTnLst>
                                </p:cTn>
                              </p:par>
                              <p:par>
                                <p:cTn id="142" presetID="22" presetClass="entr" presetSubtype="8" fill="hold" grpId="0" nodeType="withEffect">
                                  <p:stCondLst>
                                    <p:cond delay="0"/>
                                  </p:stCondLst>
                                  <p:childTnLst>
                                    <p:set>
                                      <p:cBhvr>
                                        <p:cTn id="143" dur="1" fill="hold">
                                          <p:stCondLst>
                                            <p:cond delay="0"/>
                                          </p:stCondLst>
                                        </p:cTn>
                                        <p:tgtEl>
                                          <p:spTgt spid="42"/>
                                        </p:tgtEl>
                                        <p:attrNameLst>
                                          <p:attrName>style.visibility</p:attrName>
                                        </p:attrNameLst>
                                      </p:cBhvr>
                                      <p:to>
                                        <p:strVal val="visible"/>
                                      </p:to>
                                    </p:set>
                                    <p:animEffect transition="in" filter="wipe(left)">
                                      <p:cBhvr>
                                        <p:cTn id="144"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9" grpId="0" animBg="1"/>
      <p:bldP spid="9" grpId="1" animBg="1"/>
      <p:bldP spid="10" grpId="0" animBg="1"/>
      <p:bldP spid="10" grpId="1" animBg="1"/>
      <p:bldP spid="11" grpId="0" animBg="1"/>
      <p:bldP spid="11" grpId="1" animBg="1"/>
      <p:bldP spid="12" grpId="0" animBg="1"/>
      <p:bldP spid="12" grpId="1" animBg="1"/>
      <p:bldP spid="13" grpId="0" animBg="1"/>
      <p:bldP spid="13" grpId="1" animBg="1"/>
      <p:bldP spid="17" grpId="0"/>
      <p:bldP spid="18" grpId="0"/>
      <p:bldP spid="22" grpId="0"/>
      <p:bldP spid="23" grpId="0"/>
      <p:bldP spid="27" grpId="0"/>
      <p:bldP spid="28" grpId="0"/>
      <p:bldP spid="38" grpId="0"/>
      <p:bldP spid="39" grpId="0"/>
      <p:bldP spid="40" grpId="0"/>
      <p:bldP spid="41" grpId="0"/>
      <p:bldP spid="42" grpId="0"/>
      <p:bldP spid="4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8"/>
          <p:cNvSpPr txBox="1"/>
          <p:nvPr/>
        </p:nvSpPr>
        <p:spPr>
          <a:xfrm>
            <a:off x="4932040" y="411510"/>
            <a:ext cx="3495354" cy="457200"/>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r">
              <a:buNone/>
            </a:pPr>
            <a:r>
              <a:rPr lang="zh-CN" altLang="en-US" sz="2800" dirty="0" smtClean="0">
                <a:solidFill>
                  <a:schemeClr val="tx2"/>
                </a:solidFill>
                <a:latin typeface="微软雅黑" panose="020B0503020204020204" charset="-122"/>
                <a:ea typeface="微软雅黑" panose="020B0503020204020204" charset="-122"/>
              </a:rPr>
              <a:t>系统架构</a:t>
            </a:r>
            <a:endParaRPr lang="zh-CN" altLang="en-US" sz="2800" dirty="0" smtClean="0">
              <a:solidFill>
                <a:schemeClr val="tx2"/>
              </a:solidFill>
              <a:latin typeface="微软雅黑" panose="020B0503020204020204" charset="-122"/>
              <a:ea typeface="微软雅黑" panose="020B0503020204020204" charset="-122"/>
            </a:endParaRPr>
          </a:p>
        </p:txBody>
      </p:sp>
      <p:sp>
        <p:nvSpPr>
          <p:cNvPr id="6" name="Text Placeholder 9"/>
          <p:cNvSpPr txBox="1"/>
          <p:nvPr/>
        </p:nvSpPr>
        <p:spPr>
          <a:xfrm>
            <a:off x="4932040" y="837028"/>
            <a:ext cx="3495353" cy="362769"/>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r">
              <a:buNone/>
            </a:pPr>
            <a:r>
              <a:rPr lang="zh-CN" altLang="en-US" sz="1500" dirty="0" smtClean="0">
                <a:solidFill>
                  <a:schemeClr val="accent1"/>
                </a:solidFill>
                <a:latin typeface="微软雅黑" panose="020B0503020204020204" charset="-122"/>
                <a:ea typeface="微软雅黑" panose="020B0503020204020204" charset="-122"/>
              </a:rPr>
              <a:t>体系结构</a:t>
            </a:r>
            <a:endParaRPr lang="zh-CN" altLang="en-US" sz="1500" dirty="0" smtClean="0">
              <a:solidFill>
                <a:schemeClr val="accent1"/>
              </a:solidFill>
              <a:latin typeface="微软雅黑" panose="020B0503020204020204" charset="-122"/>
              <a:ea typeface="微软雅黑" panose="020B0503020204020204" charset="-122"/>
            </a:endParaRPr>
          </a:p>
        </p:txBody>
      </p:sp>
      <p:cxnSp>
        <p:nvCxnSpPr>
          <p:cNvPr id="7" name="Straight Connector 12"/>
          <p:cNvCxnSpPr/>
          <p:nvPr/>
        </p:nvCxnSpPr>
        <p:spPr>
          <a:xfrm>
            <a:off x="8456792" y="469156"/>
            <a:ext cx="0" cy="53949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2846759" y="1343698"/>
            <a:ext cx="5102700" cy="83913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68584" tIns="34291" rIns="68584" bIns="34291" rtlCol="0" anchor="ctr"/>
          <a:lstStyle/>
          <a:p>
            <a:pPr algn="ctr"/>
            <a:endParaRPr lang="zh-CN" altLang="en-US">
              <a:solidFill>
                <a:schemeClr val="accent1"/>
              </a:solidFill>
              <a:latin typeface="微软雅黑" panose="020B0503020204020204" charset="-122"/>
              <a:ea typeface="微软雅黑" panose="020B0503020204020204" charset="-122"/>
            </a:endParaRPr>
          </a:p>
        </p:txBody>
      </p:sp>
      <p:sp>
        <p:nvSpPr>
          <p:cNvPr id="9" name="矩形 8"/>
          <p:cNvSpPr/>
          <p:nvPr/>
        </p:nvSpPr>
        <p:spPr>
          <a:xfrm>
            <a:off x="3653255" y="1183401"/>
            <a:ext cx="3515183" cy="34766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4" tIns="34291" rIns="68584" bIns="34291" rtlCol="0" anchor="ctr"/>
          <a:lstStyle/>
          <a:p>
            <a:pPr algn="ctr"/>
            <a:r>
              <a:rPr lang="zh-CN" altLang="en-US" sz="1600" dirty="0" smtClean="0">
                <a:solidFill>
                  <a:schemeClr val="accent2"/>
                </a:solidFill>
                <a:latin typeface="微软雅黑" panose="020B0503020204020204" charset="-122"/>
                <a:ea typeface="微软雅黑" panose="020B0503020204020204" charset="-122"/>
              </a:rPr>
              <a:t>Model（模型）</a:t>
            </a:r>
            <a:endParaRPr lang="zh-CN" altLang="en-US" sz="1600" dirty="0" smtClean="0">
              <a:solidFill>
                <a:schemeClr val="accent2"/>
              </a:solidFill>
              <a:latin typeface="微软雅黑" panose="020B0503020204020204" charset="-122"/>
              <a:ea typeface="微软雅黑" panose="020B0503020204020204" charset="-122"/>
            </a:endParaRPr>
          </a:p>
        </p:txBody>
      </p:sp>
      <p:sp>
        <p:nvSpPr>
          <p:cNvPr id="10" name="六边形 9"/>
          <p:cNvSpPr/>
          <p:nvPr/>
        </p:nvSpPr>
        <p:spPr>
          <a:xfrm>
            <a:off x="903628" y="2425696"/>
            <a:ext cx="1190447" cy="1026114"/>
          </a:xfrm>
          <a:prstGeom prst="hexag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4" tIns="34291" rIns="68584" bIns="34291" rtlCol="0" anchor="ctr"/>
          <a:lstStyle/>
          <a:p>
            <a:pPr algn="ctr"/>
            <a:r>
              <a:rPr lang="zh-CN" altLang="en-US" dirty="0" smtClean="0">
                <a:solidFill>
                  <a:schemeClr val="accent2"/>
                </a:solidFill>
                <a:latin typeface="微软雅黑" panose="020B0503020204020204" charset="-122"/>
                <a:ea typeface="微软雅黑" panose="020B0503020204020204" charset="-122"/>
              </a:rPr>
              <a:t>基于</a:t>
            </a:r>
            <a:r>
              <a:rPr lang="en-US" altLang="zh-CN" dirty="0" smtClean="0">
                <a:solidFill>
                  <a:schemeClr val="accent2"/>
                </a:solidFill>
                <a:latin typeface="微软雅黑" panose="020B0503020204020204" charset="-122"/>
                <a:ea typeface="微软雅黑" panose="020B0503020204020204" charset="-122"/>
              </a:rPr>
              <a:t>MVC</a:t>
            </a:r>
            <a:endParaRPr lang="en-US" altLang="zh-CN" dirty="0" smtClean="0">
              <a:solidFill>
                <a:schemeClr val="accent2"/>
              </a:solidFill>
              <a:latin typeface="微软雅黑" panose="020B0503020204020204" charset="-122"/>
              <a:ea typeface="微软雅黑" panose="020B0503020204020204" charset="-122"/>
            </a:endParaRPr>
          </a:p>
        </p:txBody>
      </p:sp>
      <p:cxnSp>
        <p:nvCxnSpPr>
          <p:cNvPr id="11" name="直接箭头连接符 10"/>
          <p:cNvCxnSpPr>
            <a:stCxn id="10" idx="5"/>
            <a:endCxn id="8" idx="1"/>
          </p:cNvCxnSpPr>
          <p:nvPr/>
        </p:nvCxnSpPr>
        <p:spPr>
          <a:xfrm flipV="1">
            <a:off x="1837547" y="1763265"/>
            <a:ext cx="1009212" cy="662431"/>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a:stCxn id="10" idx="0"/>
            <a:endCxn id="15" idx="1"/>
          </p:cNvCxnSpPr>
          <p:nvPr/>
        </p:nvCxnSpPr>
        <p:spPr>
          <a:xfrm flipV="1">
            <a:off x="2094075" y="2936587"/>
            <a:ext cx="752684" cy="2166"/>
          </a:xfrm>
          <a:prstGeom prst="straightConnector1">
            <a:avLst/>
          </a:prstGeom>
          <a:ln>
            <a:solidFill>
              <a:schemeClr val="bg2"/>
            </a:solidFill>
            <a:tailEnd type="arrow"/>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a:stCxn id="10" idx="1"/>
            <a:endCxn id="18" idx="1"/>
          </p:cNvCxnSpPr>
          <p:nvPr/>
        </p:nvCxnSpPr>
        <p:spPr>
          <a:xfrm>
            <a:off x="1837547" y="3451810"/>
            <a:ext cx="1009212" cy="679039"/>
          </a:xfrm>
          <a:prstGeom prst="straightConnector1">
            <a:avLst/>
          </a:prstGeom>
          <a:ln>
            <a:solidFill>
              <a:schemeClr val="tx2"/>
            </a:solidFill>
            <a:tailEnd type="arrow"/>
          </a:ln>
        </p:spPr>
        <p:style>
          <a:lnRef idx="1">
            <a:schemeClr val="accent1"/>
          </a:lnRef>
          <a:fillRef idx="0">
            <a:schemeClr val="accent1"/>
          </a:fillRef>
          <a:effectRef idx="0">
            <a:schemeClr val="accent1"/>
          </a:effectRef>
          <a:fontRef idx="minor">
            <a:schemeClr val="tx1"/>
          </a:fontRef>
        </p:style>
      </p:cxnSp>
      <p:sp>
        <p:nvSpPr>
          <p:cNvPr id="14" name="TextBox 40"/>
          <p:cNvSpPr txBox="1"/>
          <p:nvPr/>
        </p:nvSpPr>
        <p:spPr>
          <a:xfrm>
            <a:off x="3142299" y="1615449"/>
            <a:ext cx="4537095" cy="548005"/>
          </a:xfrm>
          <a:prstGeom prst="rect">
            <a:avLst/>
          </a:prstGeom>
          <a:noFill/>
        </p:spPr>
        <p:txBody>
          <a:bodyPr wrap="square" lIns="68584" tIns="34291" rIns="68584" bIns="34291" rtlCol="0">
            <a:spAutoFit/>
          </a:bodyPr>
          <a:lstStyle/>
          <a:p>
            <a:pPr>
              <a:lnSpc>
                <a:spcPct val="130000"/>
              </a:lnSpc>
            </a:pPr>
            <a:r>
              <a:rPr lang="zh-CN" altLang="en-US" sz="1200" dirty="0">
                <a:solidFill>
                  <a:schemeClr val="accent1"/>
                </a:solidFill>
                <a:latin typeface="微软雅黑" panose="020B0503020204020204" charset="-122"/>
                <a:ea typeface="微软雅黑" panose="020B0503020204020204" charset="-122"/>
              </a:rPr>
              <a:t>应用程序中用于处理应用程序数据逻辑的部分。</a:t>
            </a:r>
            <a:endParaRPr lang="zh-CN" altLang="en-US" sz="1200" dirty="0">
              <a:solidFill>
                <a:schemeClr val="accent1"/>
              </a:solidFill>
              <a:latin typeface="微软雅黑" panose="020B0503020204020204" charset="-122"/>
              <a:ea typeface="微软雅黑" panose="020B0503020204020204" charset="-122"/>
            </a:endParaRPr>
          </a:p>
          <a:p>
            <a:pPr>
              <a:lnSpc>
                <a:spcPct val="130000"/>
              </a:lnSpc>
            </a:pPr>
            <a:r>
              <a:rPr lang="zh-CN" altLang="en-US" sz="1200" dirty="0">
                <a:solidFill>
                  <a:schemeClr val="accent1"/>
                </a:solidFill>
                <a:latin typeface="微软雅黑" panose="020B0503020204020204" charset="-122"/>
                <a:ea typeface="微软雅黑" panose="020B0503020204020204" charset="-122"/>
              </a:rPr>
              <a:t>通常模型对象负责在数据库中存取数据。</a:t>
            </a:r>
            <a:endParaRPr lang="zh-CN" altLang="en-US" sz="1200" dirty="0">
              <a:solidFill>
                <a:schemeClr val="accent1"/>
              </a:solidFill>
              <a:latin typeface="微软雅黑" panose="020B0503020204020204" charset="-122"/>
              <a:ea typeface="微软雅黑" panose="020B0503020204020204" charset="-122"/>
            </a:endParaRPr>
          </a:p>
        </p:txBody>
      </p:sp>
      <p:sp>
        <p:nvSpPr>
          <p:cNvPr id="15" name="矩形 14"/>
          <p:cNvSpPr/>
          <p:nvPr/>
        </p:nvSpPr>
        <p:spPr>
          <a:xfrm>
            <a:off x="2846759" y="2517020"/>
            <a:ext cx="5102700" cy="839134"/>
          </a:xfrm>
          <a:prstGeom prst="rect">
            <a:avLst/>
          </a:prstGeom>
          <a:no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68584" tIns="34291" rIns="68584" bIns="34291" rtlCol="0" anchor="ctr"/>
          <a:lstStyle/>
          <a:p>
            <a:pPr algn="ctr"/>
            <a:endParaRPr lang="zh-CN" altLang="en-US">
              <a:solidFill>
                <a:schemeClr val="accent1"/>
              </a:solidFill>
              <a:latin typeface="微软雅黑" panose="020B0503020204020204" charset="-122"/>
              <a:ea typeface="微软雅黑" panose="020B0503020204020204" charset="-122"/>
            </a:endParaRPr>
          </a:p>
        </p:txBody>
      </p:sp>
      <p:sp>
        <p:nvSpPr>
          <p:cNvPr id="16" name="矩形 15"/>
          <p:cNvSpPr/>
          <p:nvPr/>
        </p:nvSpPr>
        <p:spPr>
          <a:xfrm>
            <a:off x="3653255" y="2356721"/>
            <a:ext cx="3515183" cy="34766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68584" tIns="34291" rIns="68584" bIns="34291" rtlCol="0" anchor="ctr"/>
          <a:lstStyle/>
          <a:p>
            <a:pPr algn="ctr"/>
            <a:r>
              <a:rPr lang="zh-CN" altLang="en-US" sz="1500" dirty="0">
                <a:solidFill>
                  <a:schemeClr val="accent2"/>
                </a:solidFill>
                <a:latin typeface="微软雅黑" panose="020B0503020204020204" charset="-122"/>
                <a:ea typeface="微软雅黑" panose="020B0503020204020204" charset="-122"/>
              </a:rPr>
              <a:t>View（视图）</a:t>
            </a:r>
            <a:endParaRPr lang="zh-CN" altLang="en-US" sz="1500" dirty="0">
              <a:solidFill>
                <a:schemeClr val="accent2"/>
              </a:solidFill>
              <a:latin typeface="微软雅黑" panose="020B0503020204020204" charset="-122"/>
              <a:ea typeface="微软雅黑" panose="020B0503020204020204" charset="-122"/>
            </a:endParaRPr>
          </a:p>
        </p:txBody>
      </p:sp>
      <p:sp>
        <p:nvSpPr>
          <p:cNvPr id="17" name="TextBox 43"/>
          <p:cNvSpPr txBox="1"/>
          <p:nvPr/>
        </p:nvSpPr>
        <p:spPr>
          <a:xfrm>
            <a:off x="3142299" y="2806771"/>
            <a:ext cx="4537095" cy="548005"/>
          </a:xfrm>
          <a:prstGeom prst="rect">
            <a:avLst/>
          </a:prstGeom>
          <a:noFill/>
        </p:spPr>
        <p:txBody>
          <a:bodyPr wrap="square" lIns="68584" tIns="34291" rIns="68584" bIns="34291" rtlCol="0">
            <a:spAutoFit/>
          </a:bodyPr>
          <a:lstStyle/>
          <a:p>
            <a:pPr>
              <a:lnSpc>
                <a:spcPct val="130000"/>
              </a:lnSpc>
            </a:pPr>
            <a:r>
              <a:rPr lang="zh-CN" altLang="en-US" sz="1200" dirty="0">
                <a:solidFill>
                  <a:schemeClr val="accent1"/>
                </a:solidFill>
                <a:latin typeface="微软雅黑" panose="020B0503020204020204" charset="-122"/>
                <a:ea typeface="微软雅黑" panose="020B0503020204020204" charset="-122"/>
              </a:rPr>
              <a:t>是应用程序中处理数据显示的部分。</a:t>
            </a:r>
            <a:endParaRPr lang="zh-CN" altLang="en-US" sz="1200" dirty="0">
              <a:solidFill>
                <a:schemeClr val="accent1"/>
              </a:solidFill>
              <a:latin typeface="微软雅黑" panose="020B0503020204020204" charset="-122"/>
              <a:ea typeface="微软雅黑" panose="020B0503020204020204" charset="-122"/>
            </a:endParaRPr>
          </a:p>
          <a:p>
            <a:pPr>
              <a:lnSpc>
                <a:spcPct val="130000"/>
              </a:lnSpc>
            </a:pPr>
            <a:r>
              <a:rPr lang="zh-CN" altLang="en-US" sz="1200" dirty="0">
                <a:solidFill>
                  <a:schemeClr val="accent1"/>
                </a:solidFill>
                <a:latin typeface="微软雅黑" panose="020B0503020204020204" charset="-122"/>
                <a:ea typeface="微软雅黑" panose="020B0503020204020204" charset="-122"/>
              </a:rPr>
              <a:t>通常视图是依据模型数据创建的。</a:t>
            </a:r>
            <a:endParaRPr lang="zh-CN" altLang="en-US" sz="1200" dirty="0">
              <a:solidFill>
                <a:schemeClr val="accent1"/>
              </a:solidFill>
              <a:latin typeface="微软雅黑" panose="020B0503020204020204" charset="-122"/>
              <a:ea typeface="微软雅黑" panose="020B0503020204020204" charset="-122"/>
            </a:endParaRPr>
          </a:p>
        </p:txBody>
      </p:sp>
      <p:sp>
        <p:nvSpPr>
          <p:cNvPr id="18" name="矩形 17"/>
          <p:cNvSpPr/>
          <p:nvPr/>
        </p:nvSpPr>
        <p:spPr>
          <a:xfrm>
            <a:off x="2846759" y="3711282"/>
            <a:ext cx="5102700" cy="839134"/>
          </a:xfrm>
          <a:prstGeom prst="rect">
            <a:avLst/>
          </a:pr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68584" tIns="34291" rIns="68584" bIns="34291" rtlCol="0" anchor="ctr"/>
          <a:lstStyle/>
          <a:p>
            <a:pPr algn="ctr"/>
            <a:endParaRPr lang="zh-CN" altLang="en-US">
              <a:solidFill>
                <a:schemeClr val="accent1"/>
              </a:solidFill>
              <a:latin typeface="微软雅黑" panose="020B0503020204020204" charset="-122"/>
              <a:ea typeface="微软雅黑" panose="020B0503020204020204" charset="-122"/>
            </a:endParaRPr>
          </a:p>
        </p:txBody>
      </p:sp>
      <p:sp>
        <p:nvSpPr>
          <p:cNvPr id="19" name="矩形 18"/>
          <p:cNvSpPr/>
          <p:nvPr/>
        </p:nvSpPr>
        <p:spPr>
          <a:xfrm>
            <a:off x="3653255" y="3550984"/>
            <a:ext cx="3515183" cy="34766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8584" tIns="34291" rIns="68584" bIns="34291" rtlCol="0" anchor="ctr"/>
          <a:lstStyle/>
          <a:p>
            <a:pPr algn="ctr"/>
            <a:r>
              <a:rPr lang="zh-CN" altLang="en-US" sz="1500" dirty="0">
                <a:solidFill>
                  <a:schemeClr val="accent2"/>
                </a:solidFill>
                <a:latin typeface="微软雅黑" panose="020B0503020204020204" charset="-122"/>
                <a:ea typeface="微软雅黑" panose="020B0503020204020204" charset="-122"/>
              </a:rPr>
              <a:t>Controller（控制器）</a:t>
            </a:r>
            <a:endParaRPr lang="zh-CN" altLang="en-US" sz="1500" dirty="0">
              <a:solidFill>
                <a:schemeClr val="accent2"/>
              </a:solidFill>
              <a:latin typeface="微软雅黑" panose="020B0503020204020204" charset="-122"/>
              <a:ea typeface="微软雅黑" panose="020B0503020204020204" charset="-122"/>
            </a:endParaRPr>
          </a:p>
        </p:txBody>
      </p:sp>
      <p:sp>
        <p:nvSpPr>
          <p:cNvPr id="20" name="TextBox 46"/>
          <p:cNvSpPr txBox="1"/>
          <p:nvPr/>
        </p:nvSpPr>
        <p:spPr>
          <a:xfrm>
            <a:off x="3142299" y="4001033"/>
            <a:ext cx="4537095" cy="548005"/>
          </a:xfrm>
          <a:prstGeom prst="rect">
            <a:avLst/>
          </a:prstGeom>
          <a:noFill/>
        </p:spPr>
        <p:txBody>
          <a:bodyPr wrap="square" lIns="68584" tIns="34291" rIns="68584" bIns="34291" rtlCol="0">
            <a:spAutoFit/>
          </a:bodyPr>
          <a:lstStyle/>
          <a:p>
            <a:pPr>
              <a:lnSpc>
                <a:spcPct val="130000"/>
              </a:lnSpc>
            </a:pPr>
            <a:r>
              <a:rPr lang="zh-CN" altLang="en-US" sz="1200" dirty="0">
                <a:solidFill>
                  <a:schemeClr val="accent1"/>
                </a:solidFill>
                <a:latin typeface="微软雅黑" panose="020B0503020204020204" charset="-122"/>
                <a:ea typeface="微软雅黑" panose="020B0503020204020204" charset="-122"/>
              </a:rPr>
              <a:t>应用程序中处理用户交互的部分。</a:t>
            </a:r>
            <a:endParaRPr lang="zh-CN" altLang="en-US" sz="1200" dirty="0">
              <a:solidFill>
                <a:schemeClr val="accent1"/>
              </a:solidFill>
              <a:latin typeface="微软雅黑" panose="020B0503020204020204" charset="-122"/>
              <a:ea typeface="微软雅黑" panose="020B0503020204020204" charset="-122"/>
            </a:endParaRPr>
          </a:p>
          <a:p>
            <a:pPr>
              <a:lnSpc>
                <a:spcPct val="130000"/>
              </a:lnSpc>
            </a:pPr>
            <a:r>
              <a:rPr lang="zh-CN" altLang="en-US" sz="1200" dirty="0">
                <a:solidFill>
                  <a:schemeClr val="accent1"/>
                </a:solidFill>
                <a:latin typeface="微软雅黑" panose="020B0503020204020204" charset="-122"/>
                <a:ea typeface="微软雅黑" panose="020B0503020204020204" charset="-122"/>
              </a:rPr>
              <a:t>控制器负责从视图读取数据，控制用户输入，并向模型发送数据。</a:t>
            </a:r>
            <a:endParaRPr lang="zh-CN" altLang="en-US" sz="1200" dirty="0">
              <a:solidFill>
                <a:schemeClr val="accent1"/>
              </a:solidFill>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randombar(horizontal)">
                                          <p:cBhvr>
                                            <p:cTn id="7" dur="500"/>
                                            <p:tgtEl>
                                              <p:spTgt spid="10"/>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wipe(left)">
                                          <p:cBhvr>
                                            <p:cTn id="11" dur="500"/>
                                            <p:tgtEl>
                                              <p:spTgt spid="11"/>
                                            </p:tgtEl>
                                          </p:cBhvr>
                                        </p:animEffect>
                                      </p:childTnLst>
                                    </p:cTn>
                                  </p:par>
                                  <p:par>
                                    <p:cTn id="12" presetID="22" presetClass="entr" presetSubtype="8" fill="hold" nodeType="with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wipe(left)">
                                          <p:cBhvr>
                                            <p:cTn id="14" dur="500"/>
                                            <p:tgtEl>
                                              <p:spTgt spid="12"/>
                                            </p:tgtEl>
                                          </p:cBhvr>
                                        </p:animEffect>
                                      </p:childTnLst>
                                    </p:cTn>
                                  </p:par>
                                  <p:par>
                                    <p:cTn id="15" presetID="22" presetClass="entr" presetSubtype="8"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wipe(left)">
                                          <p:cBhvr>
                                            <p:cTn id="17" dur="500"/>
                                            <p:tgtEl>
                                              <p:spTgt spid="13"/>
                                            </p:tgtEl>
                                          </p:cBhvr>
                                        </p:animEffect>
                                      </p:childTnLst>
                                    </p:cTn>
                                  </p:par>
                                </p:childTnLst>
                              </p:cTn>
                            </p:par>
                            <p:par>
                              <p:cTn id="18" fill="hold">
                                <p:stCondLst>
                                  <p:cond delay="1000"/>
                                </p:stCondLst>
                                <p:childTnLst>
                                  <p:par>
                                    <p:cTn id="19" presetID="16" presetClass="entr" presetSubtype="37" fill="hold" grpId="0" nodeType="after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barn(outVertical)">
                                          <p:cBhvr>
                                            <p:cTn id="21" dur="500"/>
                                            <p:tgtEl>
                                              <p:spTgt spid="9"/>
                                            </p:tgtEl>
                                          </p:cBhvr>
                                        </p:animEffect>
                                      </p:childTnLst>
                                    </p:cTn>
                                  </p:par>
                                </p:childTnLst>
                              </p:cTn>
                            </p:par>
                            <p:par>
                              <p:cTn id="22" fill="hold">
                                <p:stCondLst>
                                  <p:cond delay="1500"/>
                                </p:stCondLst>
                                <p:childTnLst>
                                  <p:par>
                                    <p:cTn id="23" presetID="2" presetClass="entr" presetSubtype="1" fill="hold" grpId="0" nodeType="afterEffect" p14:presetBounceEnd="50000">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14:bounceEnd="50000">
                                          <p:cBhvr additive="base">
                                            <p:cTn id="25" dur="500" fill="hold"/>
                                            <p:tgtEl>
                                              <p:spTgt spid="8"/>
                                            </p:tgtEl>
                                            <p:attrNameLst>
                                              <p:attrName>ppt_x</p:attrName>
                                            </p:attrNameLst>
                                          </p:cBhvr>
                                          <p:tavLst>
                                            <p:tav tm="0">
                                              <p:val>
                                                <p:strVal val="#ppt_x"/>
                                              </p:val>
                                            </p:tav>
                                            <p:tav tm="100000">
                                              <p:val>
                                                <p:strVal val="#ppt_x"/>
                                              </p:val>
                                            </p:tav>
                                          </p:tavLst>
                                        </p:anim>
                                        <p:anim calcmode="lin" valueType="num" p14:bounceEnd="50000">
                                          <p:cBhvr additive="base">
                                            <p:cTn id="26" dur="500" fill="hold"/>
                                            <p:tgtEl>
                                              <p:spTgt spid="8"/>
                                            </p:tgtEl>
                                            <p:attrNameLst>
                                              <p:attrName>ppt_y</p:attrName>
                                            </p:attrNameLst>
                                          </p:cBhvr>
                                          <p:tavLst>
                                            <p:tav tm="0">
                                              <p:val>
                                                <p:strVal val="0-#ppt_h/2"/>
                                              </p:val>
                                            </p:tav>
                                            <p:tav tm="100000">
                                              <p:val>
                                                <p:strVal val="#ppt_y"/>
                                              </p:val>
                                            </p:tav>
                                          </p:tavLst>
                                        </p:anim>
                                      </p:childTnLst>
                                    </p:cTn>
                                  </p:par>
                                </p:childTnLst>
                              </p:cTn>
                            </p:par>
                            <p:par>
                              <p:cTn id="27" fill="hold">
                                <p:stCondLst>
                                  <p:cond delay="2000"/>
                                </p:stCondLst>
                                <p:childTnLst>
                                  <p:par>
                                    <p:cTn id="28" presetID="22" presetClass="entr" presetSubtype="8" fill="hold" grpId="0" nodeType="afterEffect">
                                      <p:stCondLst>
                                        <p:cond delay="0"/>
                                      </p:stCondLst>
                                      <p:iterate type="lt">
                                        <p:tmPct val="30000"/>
                                      </p:iterate>
                                      <p:childTnLst>
                                        <p:set>
                                          <p:cBhvr>
                                            <p:cTn id="29" dur="1" fill="hold">
                                              <p:stCondLst>
                                                <p:cond delay="0"/>
                                              </p:stCondLst>
                                            </p:cTn>
                                            <p:tgtEl>
                                              <p:spTgt spid="14"/>
                                            </p:tgtEl>
                                            <p:attrNameLst>
                                              <p:attrName>style.visibility</p:attrName>
                                            </p:attrNameLst>
                                          </p:cBhvr>
                                          <p:to>
                                            <p:strVal val="visible"/>
                                          </p:to>
                                        </p:set>
                                        <p:animEffect transition="in" filter="wipe(left)">
                                          <p:cBhvr>
                                            <p:cTn id="30" dur="100"/>
                                            <p:tgtEl>
                                              <p:spTgt spid="14"/>
                                            </p:tgtEl>
                                          </p:cBhvr>
                                        </p:animEffect>
                                      </p:childTnLst>
                                    </p:cTn>
                                  </p:par>
                                  <p:par>
                                    <p:cTn id="31" presetID="36" presetClass="emph" presetSubtype="0" fill="hold" grpId="1" nodeType="withEffect">
                                      <p:stCondLst>
                                        <p:cond delay="0"/>
                                      </p:stCondLst>
                                      <p:iterate type="lt">
                                        <p:tmPct val="30000"/>
                                      </p:iterate>
                                      <p:childTnLst>
                                        <p:animScale>
                                          <p:cBhvr>
                                            <p:cTn id="32" dur="50" autoRev="1" fill="hold">
                                              <p:stCondLst>
                                                <p:cond delay="0"/>
                                              </p:stCondLst>
                                            </p:cTn>
                                            <p:tgtEl>
                                              <p:spTgt spid="14"/>
                                            </p:tgtEl>
                                          </p:cBhvr>
                                          <p:to x="80000" y="100000"/>
                                        </p:animScale>
                                        <p:anim by="(#ppt_w*0.10)" calcmode="lin" valueType="num">
                                          <p:cBhvr>
                                            <p:cTn id="33" dur="50" autoRev="1" fill="hold">
                                              <p:stCondLst>
                                                <p:cond delay="0"/>
                                              </p:stCondLst>
                                            </p:cTn>
                                            <p:tgtEl>
                                              <p:spTgt spid="14"/>
                                            </p:tgtEl>
                                            <p:attrNameLst>
                                              <p:attrName>ppt_x</p:attrName>
                                            </p:attrNameLst>
                                          </p:cBhvr>
                                        </p:anim>
                                        <p:anim by="(-#ppt_w*0.10)" calcmode="lin" valueType="num">
                                          <p:cBhvr>
                                            <p:cTn id="34" dur="50" autoRev="1" fill="hold">
                                              <p:stCondLst>
                                                <p:cond delay="0"/>
                                              </p:stCondLst>
                                            </p:cTn>
                                            <p:tgtEl>
                                              <p:spTgt spid="14"/>
                                            </p:tgtEl>
                                            <p:attrNameLst>
                                              <p:attrName>ppt_y</p:attrName>
                                            </p:attrNameLst>
                                          </p:cBhvr>
                                        </p:anim>
                                        <p:animRot by="-480000">
                                          <p:cBhvr>
                                            <p:cTn id="35" dur="50" autoRev="1" fill="hold">
                                              <p:stCondLst>
                                                <p:cond delay="0"/>
                                              </p:stCondLst>
                                            </p:cTn>
                                            <p:tgtEl>
                                              <p:spTgt spid="14"/>
                                            </p:tgtEl>
                                            <p:attrNameLst>
                                              <p:attrName>r</p:attrName>
                                            </p:attrNameLst>
                                          </p:cBhvr>
                                        </p:animRot>
                                      </p:childTnLst>
                                    </p:cTn>
                                  </p:par>
                                </p:childTnLst>
                              </p:cTn>
                            </p:par>
                            <p:par>
                              <p:cTn id="36" fill="hold">
                                <p:stCondLst>
                                  <p:cond delay="3240"/>
                                </p:stCondLst>
                                <p:childTnLst>
                                  <p:par>
                                    <p:cTn id="37" presetID="16" presetClass="entr" presetSubtype="37" fill="hold" grpId="0" nodeType="after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barn(outVertical)">
                                          <p:cBhvr>
                                            <p:cTn id="39" dur="500"/>
                                            <p:tgtEl>
                                              <p:spTgt spid="16"/>
                                            </p:tgtEl>
                                          </p:cBhvr>
                                        </p:animEffect>
                                      </p:childTnLst>
                                    </p:cTn>
                                  </p:par>
                                </p:childTnLst>
                              </p:cTn>
                            </p:par>
                            <p:par>
                              <p:cTn id="40" fill="hold">
                                <p:stCondLst>
                                  <p:cond delay="3740"/>
                                </p:stCondLst>
                                <p:childTnLst>
                                  <p:par>
                                    <p:cTn id="41" presetID="2" presetClass="entr" presetSubtype="1" fill="hold" grpId="0" nodeType="afterEffect" p14:presetBounceEnd="50000">
                                      <p:stCondLst>
                                        <p:cond delay="0"/>
                                      </p:stCondLst>
                                      <p:childTnLst>
                                        <p:set>
                                          <p:cBhvr>
                                            <p:cTn id="42" dur="1" fill="hold">
                                              <p:stCondLst>
                                                <p:cond delay="0"/>
                                              </p:stCondLst>
                                            </p:cTn>
                                            <p:tgtEl>
                                              <p:spTgt spid="15"/>
                                            </p:tgtEl>
                                            <p:attrNameLst>
                                              <p:attrName>style.visibility</p:attrName>
                                            </p:attrNameLst>
                                          </p:cBhvr>
                                          <p:to>
                                            <p:strVal val="visible"/>
                                          </p:to>
                                        </p:set>
                                        <p:anim calcmode="lin" valueType="num" p14:bounceEnd="50000">
                                          <p:cBhvr additive="base">
                                            <p:cTn id="43" dur="500" fill="hold"/>
                                            <p:tgtEl>
                                              <p:spTgt spid="15"/>
                                            </p:tgtEl>
                                            <p:attrNameLst>
                                              <p:attrName>ppt_x</p:attrName>
                                            </p:attrNameLst>
                                          </p:cBhvr>
                                          <p:tavLst>
                                            <p:tav tm="0">
                                              <p:val>
                                                <p:strVal val="#ppt_x"/>
                                              </p:val>
                                            </p:tav>
                                            <p:tav tm="100000">
                                              <p:val>
                                                <p:strVal val="#ppt_x"/>
                                              </p:val>
                                            </p:tav>
                                          </p:tavLst>
                                        </p:anim>
                                        <p:anim calcmode="lin" valueType="num" p14:bounceEnd="50000">
                                          <p:cBhvr additive="base">
                                            <p:cTn id="44" dur="500" fill="hold"/>
                                            <p:tgtEl>
                                              <p:spTgt spid="15"/>
                                            </p:tgtEl>
                                            <p:attrNameLst>
                                              <p:attrName>ppt_y</p:attrName>
                                            </p:attrNameLst>
                                          </p:cBhvr>
                                          <p:tavLst>
                                            <p:tav tm="0">
                                              <p:val>
                                                <p:strVal val="0-#ppt_h/2"/>
                                              </p:val>
                                            </p:tav>
                                            <p:tav tm="100000">
                                              <p:val>
                                                <p:strVal val="#ppt_y"/>
                                              </p:val>
                                            </p:tav>
                                          </p:tavLst>
                                        </p:anim>
                                      </p:childTnLst>
                                    </p:cTn>
                                  </p:par>
                                </p:childTnLst>
                              </p:cTn>
                            </p:par>
                            <p:par>
                              <p:cTn id="45" fill="hold">
                                <p:stCondLst>
                                  <p:cond delay="4240"/>
                                </p:stCondLst>
                                <p:childTnLst>
                                  <p:par>
                                    <p:cTn id="46" presetID="22" presetClass="entr" presetSubtype="8" fill="hold" grpId="0" nodeType="afterEffect">
                                      <p:stCondLst>
                                        <p:cond delay="0"/>
                                      </p:stCondLst>
                                      <p:iterate type="lt">
                                        <p:tmPct val="30000"/>
                                      </p:iterate>
                                      <p:childTnLst>
                                        <p:set>
                                          <p:cBhvr>
                                            <p:cTn id="47" dur="1" fill="hold">
                                              <p:stCondLst>
                                                <p:cond delay="0"/>
                                              </p:stCondLst>
                                            </p:cTn>
                                            <p:tgtEl>
                                              <p:spTgt spid="17"/>
                                            </p:tgtEl>
                                            <p:attrNameLst>
                                              <p:attrName>style.visibility</p:attrName>
                                            </p:attrNameLst>
                                          </p:cBhvr>
                                          <p:to>
                                            <p:strVal val="visible"/>
                                          </p:to>
                                        </p:set>
                                        <p:animEffect transition="in" filter="wipe(left)">
                                          <p:cBhvr>
                                            <p:cTn id="48" dur="100"/>
                                            <p:tgtEl>
                                              <p:spTgt spid="17"/>
                                            </p:tgtEl>
                                          </p:cBhvr>
                                        </p:animEffect>
                                      </p:childTnLst>
                                    </p:cTn>
                                  </p:par>
                                  <p:par>
                                    <p:cTn id="49" presetID="36" presetClass="emph" presetSubtype="0" fill="hold" grpId="1" nodeType="withEffect">
                                      <p:stCondLst>
                                        <p:cond delay="0"/>
                                      </p:stCondLst>
                                      <p:iterate type="lt">
                                        <p:tmPct val="30000"/>
                                      </p:iterate>
                                      <p:childTnLst>
                                        <p:animScale>
                                          <p:cBhvr>
                                            <p:cTn id="50" dur="50" autoRev="1" fill="hold">
                                              <p:stCondLst>
                                                <p:cond delay="0"/>
                                              </p:stCondLst>
                                            </p:cTn>
                                            <p:tgtEl>
                                              <p:spTgt spid="17"/>
                                            </p:tgtEl>
                                          </p:cBhvr>
                                          <p:to x="80000" y="100000"/>
                                        </p:animScale>
                                        <p:anim by="(#ppt_w*0.10)" calcmode="lin" valueType="num">
                                          <p:cBhvr>
                                            <p:cTn id="51" dur="50" autoRev="1" fill="hold">
                                              <p:stCondLst>
                                                <p:cond delay="0"/>
                                              </p:stCondLst>
                                            </p:cTn>
                                            <p:tgtEl>
                                              <p:spTgt spid="17"/>
                                            </p:tgtEl>
                                            <p:attrNameLst>
                                              <p:attrName>ppt_x</p:attrName>
                                            </p:attrNameLst>
                                          </p:cBhvr>
                                        </p:anim>
                                        <p:anim by="(-#ppt_w*0.10)" calcmode="lin" valueType="num">
                                          <p:cBhvr>
                                            <p:cTn id="52" dur="50" autoRev="1" fill="hold">
                                              <p:stCondLst>
                                                <p:cond delay="0"/>
                                              </p:stCondLst>
                                            </p:cTn>
                                            <p:tgtEl>
                                              <p:spTgt spid="17"/>
                                            </p:tgtEl>
                                            <p:attrNameLst>
                                              <p:attrName>ppt_y</p:attrName>
                                            </p:attrNameLst>
                                          </p:cBhvr>
                                        </p:anim>
                                        <p:animRot by="-480000">
                                          <p:cBhvr>
                                            <p:cTn id="53" dur="50" autoRev="1" fill="hold">
                                              <p:stCondLst>
                                                <p:cond delay="0"/>
                                              </p:stCondLst>
                                            </p:cTn>
                                            <p:tgtEl>
                                              <p:spTgt spid="17"/>
                                            </p:tgtEl>
                                            <p:attrNameLst>
                                              <p:attrName>r</p:attrName>
                                            </p:attrNameLst>
                                          </p:cBhvr>
                                        </p:animRot>
                                      </p:childTnLst>
                                    </p:cTn>
                                  </p:par>
                                </p:childTnLst>
                              </p:cTn>
                            </p:par>
                            <p:par>
                              <p:cTn id="54" fill="hold">
                                <p:stCondLst>
                                  <p:cond delay="5239"/>
                                </p:stCondLst>
                                <p:childTnLst>
                                  <p:par>
                                    <p:cTn id="55" presetID="16" presetClass="entr" presetSubtype="37" fill="hold" grpId="0" nodeType="afterEffect">
                                      <p:stCondLst>
                                        <p:cond delay="0"/>
                                      </p:stCondLst>
                                      <p:childTnLst>
                                        <p:set>
                                          <p:cBhvr>
                                            <p:cTn id="56" dur="1" fill="hold">
                                              <p:stCondLst>
                                                <p:cond delay="0"/>
                                              </p:stCondLst>
                                            </p:cTn>
                                            <p:tgtEl>
                                              <p:spTgt spid="19"/>
                                            </p:tgtEl>
                                            <p:attrNameLst>
                                              <p:attrName>style.visibility</p:attrName>
                                            </p:attrNameLst>
                                          </p:cBhvr>
                                          <p:to>
                                            <p:strVal val="visible"/>
                                          </p:to>
                                        </p:set>
                                        <p:animEffect transition="in" filter="barn(outVertical)">
                                          <p:cBhvr>
                                            <p:cTn id="57" dur="500"/>
                                            <p:tgtEl>
                                              <p:spTgt spid="19"/>
                                            </p:tgtEl>
                                          </p:cBhvr>
                                        </p:animEffect>
                                      </p:childTnLst>
                                    </p:cTn>
                                  </p:par>
                                </p:childTnLst>
                              </p:cTn>
                            </p:par>
                            <p:par>
                              <p:cTn id="58" fill="hold">
                                <p:stCondLst>
                                  <p:cond delay="5739"/>
                                </p:stCondLst>
                                <p:childTnLst>
                                  <p:par>
                                    <p:cTn id="59" presetID="2" presetClass="entr" presetSubtype="1" fill="hold" grpId="0" nodeType="afterEffect" p14:presetBounceEnd="50000">
                                      <p:stCondLst>
                                        <p:cond delay="0"/>
                                      </p:stCondLst>
                                      <p:childTnLst>
                                        <p:set>
                                          <p:cBhvr>
                                            <p:cTn id="60" dur="1" fill="hold">
                                              <p:stCondLst>
                                                <p:cond delay="0"/>
                                              </p:stCondLst>
                                            </p:cTn>
                                            <p:tgtEl>
                                              <p:spTgt spid="18"/>
                                            </p:tgtEl>
                                            <p:attrNameLst>
                                              <p:attrName>style.visibility</p:attrName>
                                            </p:attrNameLst>
                                          </p:cBhvr>
                                          <p:to>
                                            <p:strVal val="visible"/>
                                          </p:to>
                                        </p:set>
                                        <p:anim calcmode="lin" valueType="num" p14:bounceEnd="50000">
                                          <p:cBhvr additive="base">
                                            <p:cTn id="61" dur="500" fill="hold"/>
                                            <p:tgtEl>
                                              <p:spTgt spid="18"/>
                                            </p:tgtEl>
                                            <p:attrNameLst>
                                              <p:attrName>ppt_x</p:attrName>
                                            </p:attrNameLst>
                                          </p:cBhvr>
                                          <p:tavLst>
                                            <p:tav tm="0">
                                              <p:val>
                                                <p:strVal val="#ppt_x"/>
                                              </p:val>
                                            </p:tav>
                                            <p:tav tm="100000">
                                              <p:val>
                                                <p:strVal val="#ppt_x"/>
                                              </p:val>
                                            </p:tav>
                                          </p:tavLst>
                                        </p:anim>
                                        <p:anim calcmode="lin" valueType="num" p14:bounceEnd="50000">
                                          <p:cBhvr additive="base">
                                            <p:cTn id="62" dur="500" fill="hold"/>
                                            <p:tgtEl>
                                              <p:spTgt spid="18"/>
                                            </p:tgtEl>
                                            <p:attrNameLst>
                                              <p:attrName>ppt_y</p:attrName>
                                            </p:attrNameLst>
                                          </p:cBhvr>
                                          <p:tavLst>
                                            <p:tav tm="0">
                                              <p:val>
                                                <p:strVal val="0-#ppt_h/2"/>
                                              </p:val>
                                            </p:tav>
                                            <p:tav tm="100000">
                                              <p:val>
                                                <p:strVal val="#ppt_y"/>
                                              </p:val>
                                            </p:tav>
                                          </p:tavLst>
                                        </p:anim>
                                      </p:childTnLst>
                                    </p:cTn>
                                  </p:par>
                                </p:childTnLst>
                              </p:cTn>
                            </p:par>
                            <p:par>
                              <p:cTn id="63" fill="hold">
                                <p:stCondLst>
                                  <p:cond delay="6239"/>
                                </p:stCondLst>
                                <p:childTnLst>
                                  <p:par>
                                    <p:cTn id="64" presetID="22" presetClass="entr" presetSubtype="8" fill="hold" grpId="0" nodeType="afterEffect">
                                      <p:stCondLst>
                                        <p:cond delay="0"/>
                                      </p:stCondLst>
                                      <p:iterate type="lt">
                                        <p:tmPct val="30000"/>
                                      </p:iterate>
                                      <p:childTnLst>
                                        <p:set>
                                          <p:cBhvr>
                                            <p:cTn id="65" dur="1" fill="hold">
                                              <p:stCondLst>
                                                <p:cond delay="0"/>
                                              </p:stCondLst>
                                            </p:cTn>
                                            <p:tgtEl>
                                              <p:spTgt spid="20"/>
                                            </p:tgtEl>
                                            <p:attrNameLst>
                                              <p:attrName>style.visibility</p:attrName>
                                            </p:attrNameLst>
                                          </p:cBhvr>
                                          <p:to>
                                            <p:strVal val="visible"/>
                                          </p:to>
                                        </p:set>
                                        <p:animEffect transition="in" filter="wipe(left)">
                                          <p:cBhvr>
                                            <p:cTn id="66" dur="100"/>
                                            <p:tgtEl>
                                              <p:spTgt spid="20"/>
                                            </p:tgtEl>
                                          </p:cBhvr>
                                        </p:animEffect>
                                      </p:childTnLst>
                                    </p:cTn>
                                  </p:par>
                                  <p:par>
                                    <p:cTn id="67" presetID="36" presetClass="emph" presetSubtype="0" fill="hold" grpId="1" nodeType="withEffect">
                                      <p:stCondLst>
                                        <p:cond delay="0"/>
                                      </p:stCondLst>
                                      <p:iterate type="lt">
                                        <p:tmPct val="30000"/>
                                      </p:iterate>
                                      <p:childTnLst>
                                        <p:animScale>
                                          <p:cBhvr>
                                            <p:cTn id="68" dur="50" autoRev="1" fill="hold">
                                              <p:stCondLst>
                                                <p:cond delay="0"/>
                                              </p:stCondLst>
                                            </p:cTn>
                                            <p:tgtEl>
                                              <p:spTgt spid="20"/>
                                            </p:tgtEl>
                                          </p:cBhvr>
                                          <p:to x="80000" y="100000"/>
                                        </p:animScale>
                                        <p:anim by="(#ppt_w*0.10)" calcmode="lin" valueType="num">
                                          <p:cBhvr>
                                            <p:cTn id="69" dur="50" autoRev="1" fill="hold">
                                              <p:stCondLst>
                                                <p:cond delay="0"/>
                                              </p:stCondLst>
                                            </p:cTn>
                                            <p:tgtEl>
                                              <p:spTgt spid="20"/>
                                            </p:tgtEl>
                                            <p:attrNameLst>
                                              <p:attrName>ppt_x</p:attrName>
                                            </p:attrNameLst>
                                          </p:cBhvr>
                                        </p:anim>
                                        <p:anim by="(-#ppt_w*0.10)" calcmode="lin" valueType="num">
                                          <p:cBhvr>
                                            <p:cTn id="70" dur="50" autoRev="1" fill="hold">
                                              <p:stCondLst>
                                                <p:cond delay="0"/>
                                              </p:stCondLst>
                                            </p:cTn>
                                            <p:tgtEl>
                                              <p:spTgt spid="20"/>
                                            </p:tgtEl>
                                            <p:attrNameLst>
                                              <p:attrName>ppt_y</p:attrName>
                                            </p:attrNameLst>
                                          </p:cBhvr>
                                        </p:anim>
                                        <p:animRot by="-480000">
                                          <p:cBhvr>
                                            <p:cTn id="71" dur="50" autoRev="1" fill="hold">
                                              <p:stCondLst>
                                                <p:cond delay="0"/>
                                              </p:stCondLst>
                                            </p:cTn>
                                            <p:tgtEl>
                                              <p:spTgt spid="2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4" grpId="0"/>
          <p:bldP spid="14" grpId="1"/>
          <p:bldP spid="15" grpId="0" animBg="1"/>
          <p:bldP spid="16" grpId="0" animBg="1"/>
          <p:bldP spid="17" grpId="0"/>
          <p:bldP spid="17" grpId="1"/>
          <p:bldP spid="18" grpId="0" animBg="1"/>
          <p:bldP spid="19" grpId="0" animBg="1"/>
          <p:bldP spid="20" grpId="0"/>
          <p:bldP spid="20" grpId="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randombar(horizontal)">
                                          <p:cBhvr>
                                            <p:cTn id="7" dur="500"/>
                                            <p:tgtEl>
                                              <p:spTgt spid="10"/>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wipe(left)">
                                          <p:cBhvr>
                                            <p:cTn id="11" dur="500"/>
                                            <p:tgtEl>
                                              <p:spTgt spid="11"/>
                                            </p:tgtEl>
                                          </p:cBhvr>
                                        </p:animEffect>
                                      </p:childTnLst>
                                    </p:cTn>
                                  </p:par>
                                  <p:par>
                                    <p:cTn id="12" presetID="22" presetClass="entr" presetSubtype="8" fill="hold" nodeType="with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wipe(left)">
                                          <p:cBhvr>
                                            <p:cTn id="14" dur="500"/>
                                            <p:tgtEl>
                                              <p:spTgt spid="12"/>
                                            </p:tgtEl>
                                          </p:cBhvr>
                                        </p:animEffect>
                                      </p:childTnLst>
                                    </p:cTn>
                                  </p:par>
                                  <p:par>
                                    <p:cTn id="15" presetID="22" presetClass="entr" presetSubtype="8"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wipe(left)">
                                          <p:cBhvr>
                                            <p:cTn id="17" dur="500"/>
                                            <p:tgtEl>
                                              <p:spTgt spid="13"/>
                                            </p:tgtEl>
                                          </p:cBhvr>
                                        </p:animEffect>
                                      </p:childTnLst>
                                    </p:cTn>
                                  </p:par>
                                </p:childTnLst>
                              </p:cTn>
                            </p:par>
                            <p:par>
                              <p:cTn id="18" fill="hold">
                                <p:stCondLst>
                                  <p:cond delay="1000"/>
                                </p:stCondLst>
                                <p:childTnLst>
                                  <p:par>
                                    <p:cTn id="19" presetID="16" presetClass="entr" presetSubtype="37" fill="hold" grpId="0" nodeType="after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barn(outVertical)">
                                          <p:cBhvr>
                                            <p:cTn id="21" dur="500"/>
                                            <p:tgtEl>
                                              <p:spTgt spid="9"/>
                                            </p:tgtEl>
                                          </p:cBhvr>
                                        </p:animEffect>
                                      </p:childTnLst>
                                    </p:cTn>
                                  </p:par>
                                </p:childTnLst>
                              </p:cTn>
                            </p:par>
                            <p:par>
                              <p:cTn id="22" fill="hold">
                                <p:stCondLst>
                                  <p:cond delay="1500"/>
                                </p:stCondLst>
                                <p:childTnLst>
                                  <p:par>
                                    <p:cTn id="23" presetID="2" presetClass="entr" presetSubtype="1" fill="hold" grpId="0" nodeType="after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ppt_x"/>
                                              </p:val>
                                            </p:tav>
                                            <p:tav tm="100000">
                                              <p:val>
                                                <p:strVal val="#ppt_x"/>
                                              </p:val>
                                            </p:tav>
                                          </p:tavLst>
                                        </p:anim>
                                        <p:anim calcmode="lin" valueType="num">
                                          <p:cBhvr additive="base">
                                            <p:cTn id="26" dur="500" fill="hold"/>
                                            <p:tgtEl>
                                              <p:spTgt spid="8"/>
                                            </p:tgtEl>
                                            <p:attrNameLst>
                                              <p:attrName>ppt_y</p:attrName>
                                            </p:attrNameLst>
                                          </p:cBhvr>
                                          <p:tavLst>
                                            <p:tav tm="0">
                                              <p:val>
                                                <p:strVal val="0-#ppt_h/2"/>
                                              </p:val>
                                            </p:tav>
                                            <p:tav tm="100000">
                                              <p:val>
                                                <p:strVal val="#ppt_y"/>
                                              </p:val>
                                            </p:tav>
                                          </p:tavLst>
                                        </p:anim>
                                      </p:childTnLst>
                                    </p:cTn>
                                  </p:par>
                                </p:childTnLst>
                              </p:cTn>
                            </p:par>
                            <p:par>
                              <p:cTn id="27" fill="hold">
                                <p:stCondLst>
                                  <p:cond delay="2000"/>
                                </p:stCondLst>
                                <p:childTnLst>
                                  <p:par>
                                    <p:cTn id="28" presetID="22" presetClass="entr" presetSubtype="8" fill="hold" grpId="0" nodeType="afterEffect">
                                      <p:stCondLst>
                                        <p:cond delay="0"/>
                                      </p:stCondLst>
                                      <p:iterate type="lt">
                                        <p:tmPct val="30000"/>
                                      </p:iterate>
                                      <p:childTnLst>
                                        <p:set>
                                          <p:cBhvr>
                                            <p:cTn id="29" dur="1" fill="hold">
                                              <p:stCondLst>
                                                <p:cond delay="0"/>
                                              </p:stCondLst>
                                            </p:cTn>
                                            <p:tgtEl>
                                              <p:spTgt spid="14"/>
                                            </p:tgtEl>
                                            <p:attrNameLst>
                                              <p:attrName>style.visibility</p:attrName>
                                            </p:attrNameLst>
                                          </p:cBhvr>
                                          <p:to>
                                            <p:strVal val="visible"/>
                                          </p:to>
                                        </p:set>
                                        <p:animEffect transition="in" filter="wipe(left)">
                                          <p:cBhvr>
                                            <p:cTn id="30" dur="100"/>
                                            <p:tgtEl>
                                              <p:spTgt spid="14"/>
                                            </p:tgtEl>
                                          </p:cBhvr>
                                        </p:animEffect>
                                      </p:childTnLst>
                                    </p:cTn>
                                  </p:par>
                                  <p:par>
                                    <p:cTn id="31" presetID="36" presetClass="emph" presetSubtype="0" fill="hold" grpId="1" nodeType="withEffect">
                                      <p:stCondLst>
                                        <p:cond delay="0"/>
                                      </p:stCondLst>
                                      <p:iterate type="lt">
                                        <p:tmPct val="30000"/>
                                      </p:iterate>
                                      <p:childTnLst>
                                        <p:animScale>
                                          <p:cBhvr>
                                            <p:cTn id="32" dur="50" autoRev="1" fill="hold">
                                              <p:stCondLst>
                                                <p:cond delay="0"/>
                                              </p:stCondLst>
                                            </p:cTn>
                                            <p:tgtEl>
                                              <p:spTgt spid="14"/>
                                            </p:tgtEl>
                                          </p:cBhvr>
                                          <p:to x="80000" y="100000"/>
                                        </p:animScale>
                                        <p:anim by="(#ppt_w*0.10)" calcmode="lin" valueType="num">
                                          <p:cBhvr>
                                            <p:cTn id="33" dur="50" autoRev="1" fill="hold">
                                              <p:stCondLst>
                                                <p:cond delay="0"/>
                                              </p:stCondLst>
                                            </p:cTn>
                                            <p:tgtEl>
                                              <p:spTgt spid="14"/>
                                            </p:tgtEl>
                                            <p:attrNameLst>
                                              <p:attrName>ppt_x</p:attrName>
                                            </p:attrNameLst>
                                          </p:cBhvr>
                                        </p:anim>
                                        <p:anim by="(-#ppt_w*0.10)" calcmode="lin" valueType="num">
                                          <p:cBhvr>
                                            <p:cTn id="34" dur="50" autoRev="1" fill="hold">
                                              <p:stCondLst>
                                                <p:cond delay="0"/>
                                              </p:stCondLst>
                                            </p:cTn>
                                            <p:tgtEl>
                                              <p:spTgt spid="14"/>
                                            </p:tgtEl>
                                            <p:attrNameLst>
                                              <p:attrName>ppt_y</p:attrName>
                                            </p:attrNameLst>
                                          </p:cBhvr>
                                        </p:anim>
                                        <p:animRot by="-480000">
                                          <p:cBhvr>
                                            <p:cTn id="35" dur="50" autoRev="1" fill="hold">
                                              <p:stCondLst>
                                                <p:cond delay="0"/>
                                              </p:stCondLst>
                                            </p:cTn>
                                            <p:tgtEl>
                                              <p:spTgt spid="14"/>
                                            </p:tgtEl>
                                            <p:attrNameLst>
                                              <p:attrName>r</p:attrName>
                                            </p:attrNameLst>
                                          </p:cBhvr>
                                        </p:animRot>
                                      </p:childTnLst>
                                    </p:cTn>
                                  </p:par>
                                </p:childTnLst>
                              </p:cTn>
                            </p:par>
                            <p:par>
                              <p:cTn id="36" fill="hold">
                                <p:stCondLst>
                                  <p:cond delay="3240"/>
                                </p:stCondLst>
                                <p:childTnLst>
                                  <p:par>
                                    <p:cTn id="37" presetID="16" presetClass="entr" presetSubtype="37" fill="hold" grpId="0" nodeType="after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barn(outVertical)">
                                          <p:cBhvr>
                                            <p:cTn id="39" dur="500"/>
                                            <p:tgtEl>
                                              <p:spTgt spid="16"/>
                                            </p:tgtEl>
                                          </p:cBhvr>
                                        </p:animEffect>
                                      </p:childTnLst>
                                    </p:cTn>
                                  </p:par>
                                </p:childTnLst>
                              </p:cTn>
                            </p:par>
                            <p:par>
                              <p:cTn id="40" fill="hold">
                                <p:stCondLst>
                                  <p:cond delay="3740"/>
                                </p:stCondLst>
                                <p:childTnLst>
                                  <p:par>
                                    <p:cTn id="41" presetID="2" presetClass="entr" presetSubtype="1" fill="hold" grpId="0" nodeType="afterEffect">
                                      <p:stCondLst>
                                        <p:cond delay="0"/>
                                      </p:stCondLst>
                                      <p:childTnLst>
                                        <p:set>
                                          <p:cBhvr>
                                            <p:cTn id="42" dur="1" fill="hold">
                                              <p:stCondLst>
                                                <p:cond delay="0"/>
                                              </p:stCondLst>
                                            </p:cTn>
                                            <p:tgtEl>
                                              <p:spTgt spid="15"/>
                                            </p:tgtEl>
                                            <p:attrNameLst>
                                              <p:attrName>style.visibility</p:attrName>
                                            </p:attrNameLst>
                                          </p:cBhvr>
                                          <p:to>
                                            <p:strVal val="visible"/>
                                          </p:to>
                                        </p:set>
                                        <p:anim calcmode="lin" valueType="num">
                                          <p:cBhvr additive="base">
                                            <p:cTn id="43" dur="500" fill="hold"/>
                                            <p:tgtEl>
                                              <p:spTgt spid="15"/>
                                            </p:tgtEl>
                                            <p:attrNameLst>
                                              <p:attrName>ppt_x</p:attrName>
                                            </p:attrNameLst>
                                          </p:cBhvr>
                                          <p:tavLst>
                                            <p:tav tm="0">
                                              <p:val>
                                                <p:strVal val="#ppt_x"/>
                                              </p:val>
                                            </p:tav>
                                            <p:tav tm="100000">
                                              <p:val>
                                                <p:strVal val="#ppt_x"/>
                                              </p:val>
                                            </p:tav>
                                          </p:tavLst>
                                        </p:anim>
                                        <p:anim calcmode="lin" valueType="num">
                                          <p:cBhvr additive="base">
                                            <p:cTn id="44" dur="500" fill="hold"/>
                                            <p:tgtEl>
                                              <p:spTgt spid="15"/>
                                            </p:tgtEl>
                                            <p:attrNameLst>
                                              <p:attrName>ppt_y</p:attrName>
                                            </p:attrNameLst>
                                          </p:cBhvr>
                                          <p:tavLst>
                                            <p:tav tm="0">
                                              <p:val>
                                                <p:strVal val="0-#ppt_h/2"/>
                                              </p:val>
                                            </p:tav>
                                            <p:tav tm="100000">
                                              <p:val>
                                                <p:strVal val="#ppt_y"/>
                                              </p:val>
                                            </p:tav>
                                          </p:tavLst>
                                        </p:anim>
                                      </p:childTnLst>
                                    </p:cTn>
                                  </p:par>
                                </p:childTnLst>
                              </p:cTn>
                            </p:par>
                            <p:par>
                              <p:cTn id="45" fill="hold">
                                <p:stCondLst>
                                  <p:cond delay="4240"/>
                                </p:stCondLst>
                                <p:childTnLst>
                                  <p:par>
                                    <p:cTn id="46" presetID="22" presetClass="entr" presetSubtype="8" fill="hold" grpId="0" nodeType="afterEffect">
                                      <p:stCondLst>
                                        <p:cond delay="0"/>
                                      </p:stCondLst>
                                      <p:iterate type="lt">
                                        <p:tmPct val="30000"/>
                                      </p:iterate>
                                      <p:childTnLst>
                                        <p:set>
                                          <p:cBhvr>
                                            <p:cTn id="47" dur="1" fill="hold">
                                              <p:stCondLst>
                                                <p:cond delay="0"/>
                                              </p:stCondLst>
                                            </p:cTn>
                                            <p:tgtEl>
                                              <p:spTgt spid="17"/>
                                            </p:tgtEl>
                                            <p:attrNameLst>
                                              <p:attrName>style.visibility</p:attrName>
                                            </p:attrNameLst>
                                          </p:cBhvr>
                                          <p:to>
                                            <p:strVal val="visible"/>
                                          </p:to>
                                        </p:set>
                                        <p:animEffect transition="in" filter="wipe(left)">
                                          <p:cBhvr>
                                            <p:cTn id="48" dur="100"/>
                                            <p:tgtEl>
                                              <p:spTgt spid="17"/>
                                            </p:tgtEl>
                                          </p:cBhvr>
                                        </p:animEffect>
                                      </p:childTnLst>
                                    </p:cTn>
                                  </p:par>
                                  <p:par>
                                    <p:cTn id="49" presetID="36" presetClass="emph" presetSubtype="0" fill="hold" grpId="1" nodeType="withEffect">
                                      <p:stCondLst>
                                        <p:cond delay="0"/>
                                      </p:stCondLst>
                                      <p:iterate type="lt">
                                        <p:tmPct val="30000"/>
                                      </p:iterate>
                                      <p:childTnLst>
                                        <p:animScale>
                                          <p:cBhvr>
                                            <p:cTn id="50" dur="50" autoRev="1" fill="hold">
                                              <p:stCondLst>
                                                <p:cond delay="0"/>
                                              </p:stCondLst>
                                            </p:cTn>
                                            <p:tgtEl>
                                              <p:spTgt spid="17"/>
                                            </p:tgtEl>
                                          </p:cBhvr>
                                          <p:to x="80000" y="100000"/>
                                        </p:animScale>
                                        <p:anim by="(#ppt_w*0.10)" calcmode="lin" valueType="num">
                                          <p:cBhvr>
                                            <p:cTn id="51" dur="50" autoRev="1" fill="hold">
                                              <p:stCondLst>
                                                <p:cond delay="0"/>
                                              </p:stCondLst>
                                            </p:cTn>
                                            <p:tgtEl>
                                              <p:spTgt spid="17"/>
                                            </p:tgtEl>
                                            <p:attrNameLst>
                                              <p:attrName>ppt_x</p:attrName>
                                            </p:attrNameLst>
                                          </p:cBhvr>
                                        </p:anim>
                                        <p:anim by="(-#ppt_w*0.10)" calcmode="lin" valueType="num">
                                          <p:cBhvr>
                                            <p:cTn id="52" dur="50" autoRev="1" fill="hold">
                                              <p:stCondLst>
                                                <p:cond delay="0"/>
                                              </p:stCondLst>
                                            </p:cTn>
                                            <p:tgtEl>
                                              <p:spTgt spid="17"/>
                                            </p:tgtEl>
                                            <p:attrNameLst>
                                              <p:attrName>ppt_y</p:attrName>
                                            </p:attrNameLst>
                                          </p:cBhvr>
                                        </p:anim>
                                        <p:animRot by="-480000">
                                          <p:cBhvr>
                                            <p:cTn id="53" dur="50" autoRev="1" fill="hold">
                                              <p:stCondLst>
                                                <p:cond delay="0"/>
                                              </p:stCondLst>
                                            </p:cTn>
                                            <p:tgtEl>
                                              <p:spTgt spid="17"/>
                                            </p:tgtEl>
                                            <p:attrNameLst>
                                              <p:attrName>r</p:attrName>
                                            </p:attrNameLst>
                                          </p:cBhvr>
                                        </p:animRot>
                                      </p:childTnLst>
                                    </p:cTn>
                                  </p:par>
                                </p:childTnLst>
                              </p:cTn>
                            </p:par>
                            <p:par>
                              <p:cTn id="54" fill="hold">
                                <p:stCondLst>
                                  <p:cond delay="5239"/>
                                </p:stCondLst>
                                <p:childTnLst>
                                  <p:par>
                                    <p:cTn id="55" presetID="16" presetClass="entr" presetSubtype="37" fill="hold" grpId="0" nodeType="afterEffect">
                                      <p:stCondLst>
                                        <p:cond delay="0"/>
                                      </p:stCondLst>
                                      <p:childTnLst>
                                        <p:set>
                                          <p:cBhvr>
                                            <p:cTn id="56" dur="1" fill="hold">
                                              <p:stCondLst>
                                                <p:cond delay="0"/>
                                              </p:stCondLst>
                                            </p:cTn>
                                            <p:tgtEl>
                                              <p:spTgt spid="19"/>
                                            </p:tgtEl>
                                            <p:attrNameLst>
                                              <p:attrName>style.visibility</p:attrName>
                                            </p:attrNameLst>
                                          </p:cBhvr>
                                          <p:to>
                                            <p:strVal val="visible"/>
                                          </p:to>
                                        </p:set>
                                        <p:animEffect transition="in" filter="barn(outVertical)">
                                          <p:cBhvr>
                                            <p:cTn id="57" dur="500"/>
                                            <p:tgtEl>
                                              <p:spTgt spid="19"/>
                                            </p:tgtEl>
                                          </p:cBhvr>
                                        </p:animEffect>
                                      </p:childTnLst>
                                    </p:cTn>
                                  </p:par>
                                </p:childTnLst>
                              </p:cTn>
                            </p:par>
                            <p:par>
                              <p:cTn id="58" fill="hold">
                                <p:stCondLst>
                                  <p:cond delay="5739"/>
                                </p:stCondLst>
                                <p:childTnLst>
                                  <p:par>
                                    <p:cTn id="59" presetID="2" presetClass="entr" presetSubtype="1" fill="hold" grpId="0" nodeType="afterEffect">
                                      <p:stCondLst>
                                        <p:cond delay="0"/>
                                      </p:stCondLst>
                                      <p:childTnLst>
                                        <p:set>
                                          <p:cBhvr>
                                            <p:cTn id="60" dur="1" fill="hold">
                                              <p:stCondLst>
                                                <p:cond delay="0"/>
                                              </p:stCondLst>
                                            </p:cTn>
                                            <p:tgtEl>
                                              <p:spTgt spid="18"/>
                                            </p:tgtEl>
                                            <p:attrNameLst>
                                              <p:attrName>style.visibility</p:attrName>
                                            </p:attrNameLst>
                                          </p:cBhvr>
                                          <p:to>
                                            <p:strVal val="visible"/>
                                          </p:to>
                                        </p:set>
                                        <p:anim calcmode="lin" valueType="num">
                                          <p:cBhvr additive="base">
                                            <p:cTn id="61" dur="500" fill="hold"/>
                                            <p:tgtEl>
                                              <p:spTgt spid="18"/>
                                            </p:tgtEl>
                                            <p:attrNameLst>
                                              <p:attrName>ppt_x</p:attrName>
                                            </p:attrNameLst>
                                          </p:cBhvr>
                                          <p:tavLst>
                                            <p:tav tm="0">
                                              <p:val>
                                                <p:strVal val="#ppt_x"/>
                                              </p:val>
                                            </p:tav>
                                            <p:tav tm="100000">
                                              <p:val>
                                                <p:strVal val="#ppt_x"/>
                                              </p:val>
                                            </p:tav>
                                          </p:tavLst>
                                        </p:anim>
                                        <p:anim calcmode="lin" valueType="num">
                                          <p:cBhvr additive="base">
                                            <p:cTn id="62" dur="500" fill="hold"/>
                                            <p:tgtEl>
                                              <p:spTgt spid="18"/>
                                            </p:tgtEl>
                                            <p:attrNameLst>
                                              <p:attrName>ppt_y</p:attrName>
                                            </p:attrNameLst>
                                          </p:cBhvr>
                                          <p:tavLst>
                                            <p:tav tm="0">
                                              <p:val>
                                                <p:strVal val="0-#ppt_h/2"/>
                                              </p:val>
                                            </p:tav>
                                            <p:tav tm="100000">
                                              <p:val>
                                                <p:strVal val="#ppt_y"/>
                                              </p:val>
                                            </p:tav>
                                          </p:tavLst>
                                        </p:anim>
                                      </p:childTnLst>
                                    </p:cTn>
                                  </p:par>
                                </p:childTnLst>
                              </p:cTn>
                            </p:par>
                            <p:par>
                              <p:cTn id="63" fill="hold">
                                <p:stCondLst>
                                  <p:cond delay="6239"/>
                                </p:stCondLst>
                                <p:childTnLst>
                                  <p:par>
                                    <p:cTn id="64" presetID="22" presetClass="entr" presetSubtype="8" fill="hold" grpId="0" nodeType="afterEffect">
                                      <p:stCondLst>
                                        <p:cond delay="0"/>
                                      </p:stCondLst>
                                      <p:iterate type="lt">
                                        <p:tmPct val="30000"/>
                                      </p:iterate>
                                      <p:childTnLst>
                                        <p:set>
                                          <p:cBhvr>
                                            <p:cTn id="65" dur="1" fill="hold">
                                              <p:stCondLst>
                                                <p:cond delay="0"/>
                                              </p:stCondLst>
                                            </p:cTn>
                                            <p:tgtEl>
                                              <p:spTgt spid="20"/>
                                            </p:tgtEl>
                                            <p:attrNameLst>
                                              <p:attrName>style.visibility</p:attrName>
                                            </p:attrNameLst>
                                          </p:cBhvr>
                                          <p:to>
                                            <p:strVal val="visible"/>
                                          </p:to>
                                        </p:set>
                                        <p:animEffect transition="in" filter="wipe(left)">
                                          <p:cBhvr>
                                            <p:cTn id="66" dur="100"/>
                                            <p:tgtEl>
                                              <p:spTgt spid="20"/>
                                            </p:tgtEl>
                                          </p:cBhvr>
                                        </p:animEffect>
                                      </p:childTnLst>
                                    </p:cTn>
                                  </p:par>
                                  <p:par>
                                    <p:cTn id="67" presetID="36" presetClass="emph" presetSubtype="0" fill="hold" grpId="1" nodeType="withEffect">
                                      <p:stCondLst>
                                        <p:cond delay="0"/>
                                      </p:stCondLst>
                                      <p:iterate type="lt">
                                        <p:tmPct val="30000"/>
                                      </p:iterate>
                                      <p:childTnLst>
                                        <p:animScale>
                                          <p:cBhvr>
                                            <p:cTn id="68" dur="50" autoRev="1" fill="hold">
                                              <p:stCondLst>
                                                <p:cond delay="0"/>
                                              </p:stCondLst>
                                            </p:cTn>
                                            <p:tgtEl>
                                              <p:spTgt spid="20"/>
                                            </p:tgtEl>
                                          </p:cBhvr>
                                          <p:to x="80000" y="100000"/>
                                        </p:animScale>
                                        <p:anim by="(#ppt_w*0.10)" calcmode="lin" valueType="num">
                                          <p:cBhvr>
                                            <p:cTn id="69" dur="50" autoRev="1" fill="hold">
                                              <p:stCondLst>
                                                <p:cond delay="0"/>
                                              </p:stCondLst>
                                            </p:cTn>
                                            <p:tgtEl>
                                              <p:spTgt spid="20"/>
                                            </p:tgtEl>
                                            <p:attrNameLst>
                                              <p:attrName>ppt_x</p:attrName>
                                            </p:attrNameLst>
                                          </p:cBhvr>
                                        </p:anim>
                                        <p:anim by="(-#ppt_w*0.10)" calcmode="lin" valueType="num">
                                          <p:cBhvr>
                                            <p:cTn id="70" dur="50" autoRev="1" fill="hold">
                                              <p:stCondLst>
                                                <p:cond delay="0"/>
                                              </p:stCondLst>
                                            </p:cTn>
                                            <p:tgtEl>
                                              <p:spTgt spid="20"/>
                                            </p:tgtEl>
                                            <p:attrNameLst>
                                              <p:attrName>ppt_y</p:attrName>
                                            </p:attrNameLst>
                                          </p:cBhvr>
                                        </p:anim>
                                        <p:animRot by="-480000">
                                          <p:cBhvr>
                                            <p:cTn id="71" dur="50" autoRev="1" fill="hold">
                                              <p:stCondLst>
                                                <p:cond delay="0"/>
                                              </p:stCondLst>
                                            </p:cTn>
                                            <p:tgtEl>
                                              <p:spTgt spid="2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4" grpId="0"/>
          <p:bldP spid="14" grpId="1"/>
          <p:bldP spid="15" grpId="0" animBg="1"/>
          <p:bldP spid="16" grpId="0" animBg="1"/>
          <p:bldP spid="17" grpId="0"/>
          <p:bldP spid="17" grpId="1"/>
          <p:bldP spid="18" grpId="0" animBg="1"/>
          <p:bldP spid="19" grpId="0" animBg="1"/>
          <p:bldP spid="20" grpId="0"/>
          <p:bldP spid="20" grpId="1"/>
        </p:bldLst>
      </p:timing>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8"/>
          <p:cNvSpPr txBox="1"/>
          <p:nvPr/>
        </p:nvSpPr>
        <p:spPr>
          <a:xfrm>
            <a:off x="4961885" y="551845"/>
            <a:ext cx="3495354" cy="457200"/>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r">
              <a:buNone/>
            </a:pPr>
            <a:r>
              <a:rPr lang="zh-CN" altLang="en-US" sz="2800" dirty="0" smtClean="0">
                <a:solidFill>
                  <a:schemeClr val="bg2"/>
                </a:solidFill>
                <a:latin typeface="微软雅黑" panose="020B0503020204020204" charset="-122"/>
                <a:ea typeface="微软雅黑" panose="020B0503020204020204" charset="-122"/>
              </a:rPr>
              <a:t>体系结构</a:t>
            </a:r>
            <a:endParaRPr lang="zh-CN" altLang="en-US" sz="2800" dirty="0" smtClean="0">
              <a:solidFill>
                <a:schemeClr val="bg2"/>
              </a:solidFill>
              <a:latin typeface="微软雅黑" panose="020B0503020204020204" charset="-122"/>
              <a:ea typeface="微软雅黑" panose="020B0503020204020204" charset="-122"/>
            </a:endParaRPr>
          </a:p>
        </p:txBody>
      </p:sp>
      <p:cxnSp>
        <p:nvCxnSpPr>
          <p:cNvPr id="7" name="Straight Connector 12"/>
          <p:cNvCxnSpPr/>
          <p:nvPr/>
        </p:nvCxnSpPr>
        <p:spPr>
          <a:xfrm>
            <a:off x="8456792" y="469156"/>
            <a:ext cx="0" cy="539496"/>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9" name="椭圆 8"/>
          <p:cNvSpPr/>
          <p:nvPr/>
        </p:nvSpPr>
        <p:spPr>
          <a:xfrm>
            <a:off x="5605780" y="1528445"/>
            <a:ext cx="3101340" cy="3057525"/>
          </a:xfrm>
          <a:prstGeom prst="ellipse">
            <a:avLst/>
          </a:prstGeom>
          <a:noFill/>
          <a:ln w="9525">
            <a:solidFill>
              <a:srgbClr val="394C5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弧形 9"/>
          <p:cNvSpPr/>
          <p:nvPr/>
        </p:nvSpPr>
        <p:spPr>
          <a:xfrm flipH="1" flipV="1">
            <a:off x="5860415" y="1887220"/>
            <a:ext cx="2339975" cy="2425700"/>
          </a:xfrm>
          <a:prstGeom prst="arc">
            <a:avLst/>
          </a:prstGeom>
          <a:ln w="1270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1" name="TextBox 22"/>
          <p:cNvSpPr txBox="1"/>
          <p:nvPr/>
        </p:nvSpPr>
        <p:spPr>
          <a:xfrm>
            <a:off x="6180455" y="2493010"/>
            <a:ext cx="2019300" cy="1383665"/>
          </a:xfrm>
          <a:prstGeom prst="rect">
            <a:avLst/>
          </a:prstGeom>
          <a:noFill/>
        </p:spPr>
        <p:txBody>
          <a:bodyPr wrap="square" rtlCol="0">
            <a:spAutoFit/>
          </a:bodyPr>
          <a:lstStyle/>
          <a:p>
            <a:pPr algn="ctr"/>
            <a:r>
              <a:rPr lang="en-US" altLang="zh-CN" dirty="0" smtClean="0">
                <a:latin typeface="微软雅黑" panose="020B0503020204020204" charset="-122"/>
                <a:ea typeface="微软雅黑" panose="020B0503020204020204" charset="-122"/>
              </a:rPr>
              <a:t>MVC</a:t>
            </a:r>
            <a:endParaRPr lang="en-US" altLang="zh-CN" dirty="0" smtClean="0">
              <a:latin typeface="微软雅黑" panose="020B0503020204020204" charset="-122"/>
              <a:ea typeface="微软雅黑" panose="020B0503020204020204" charset="-122"/>
            </a:endParaRPr>
          </a:p>
          <a:p>
            <a:pPr algn="ctr"/>
            <a:r>
              <a:rPr lang="zh-CN" altLang="en-US" sz="1100" dirty="0">
                <a:solidFill>
                  <a:schemeClr val="accent1"/>
                </a:solidFill>
                <a:latin typeface="微软雅黑" panose="020B0503020204020204" charset="-122"/>
                <a:ea typeface="微软雅黑" panose="020B0503020204020204" charset="-122"/>
              </a:rPr>
              <a:t>MVC设计模式将系统分为三层，层与层之间又通过一定的模式联系，使数据实体、业务逻辑与呈现视图分离，同时降低耦合性、提高重用性和可维护性。</a:t>
            </a:r>
            <a:endParaRPr lang="zh-CN" altLang="en-US" sz="1100" dirty="0">
              <a:solidFill>
                <a:schemeClr val="accent1"/>
              </a:solidFill>
              <a:latin typeface="微软雅黑" panose="020B0503020204020204" charset="-122"/>
              <a:ea typeface="微软雅黑" panose="020B0503020204020204" charset="-122"/>
            </a:endParaRPr>
          </a:p>
        </p:txBody>
      </p:sp>
      <p:grpSp>
        <p:nvGrpSpPr>
          <p:cNvPr id="12" name="组合 11"/>
          <p:cNvGrpSpPr/>
          <p:nvPr/>
        </p:nvGrpSpPr>
        <p:grpSpPr>
          <a:xfrm>
            <a:off x="6817896" y="1752054"/>
            <a:ext cx="676387" cy="676236"/>
            <a:chOff x="5825710" y="2332989"/>
            <a:chExt cx="1663687" cy="1663315"/>
          </a:xfrm>
        </p:grpSpPr>
        <p:sp>
          <p:nvSpPr>
            <p:cNvPr id="13" name="Freeform 6"/>
            <p:cNvSpPr/>
            <p:nvPr/>
          </p:nvSpPr>
          <p:spPr bwMode="auto">
            <a:xfrm>
              <a:off x="5825710" y="2332989"/>
              <a:ext cx="1663687" cy="1663315"/>
            </a:xfrm>
            <a:custGeom>
              <a:avLst/>
              <a:gdLst>
                <a:gd name="T0" fmla="*/ 441 w 637"/>
                <a:gd name="T1" fmla="*/ 550 h 638"/>
                <a:gd name="T2" fmla="*/ 420 w 637"/>
                <a:gd name="T3" fmla="*/ 560 h 638"/>
                <a:gd name="T4" fmla="*/ 397 w 637"/>
                <a:gd name="T5" fmla="*/ 568 h 638"/>
                <a:gd name="T6" fmla="*/ 362 w 637"/>
                <a:gd name="T7" fmla="*/ 636 h 638"/>
                <a:gd name="T8" fmla="*/ 312 w 637"/>
                <a:gd name="T9" fmla="*/ 579 h 638"/>
                <a:gd name="T10" fmla="*/ 288 w 637"/>
                <a:gd name="T11" fmla="*/ 577 h 638"/>
                <a:gd name="T12" fmla="*/ 264 w 637"/>
                <a:gd name="T13" fmla="*/ 573 h 638"/>
                <a:gd name="T14" fmla="*/ 209 w 637"/>
                <a:gd name="T15" fmla="*/ 619 h 638"/>
                <a:gd name="T16" fmla="*/ 181 w 637"/>
                <a:gd name="T17" fmla="*/ 608 h 638"/>
                <a:gd name="T18" fmla="*/ 174 w 637"/>
                <a:gd name="T19" fmla="*/ 533 h 638"/>
                <a:gd name="T20" fmla="*/ 155 w 637"/>
                <a:gd name="T21" fmla="*/ 519 h 638"/>
                <a:gd name="T22" fmla="*/ 79 w 637"/>
                <a:gd name="T23" fmla="*/ 531 h 638"/>
                <a:gd name="T24" fmla="*/ 56 w 637"/>
                <a:gd name="T25" fmla="*/ 502 h 638"/>
                <a:gd name="T26" fmla="*/ 89 w 637"/>
                <a:gd name="T27" fmla="*/ 432 h 638"/>
                <a:gd name="T28" fmla="*/ 78 w 637"/>
                <a:gd name="T29" fmla="*/ 410 h 638"/>
                <a:gd name="T30" fmla="*/ 6 w 637"/>
                <a:gd name="T31" fmla="*/ 383 h 638"/>
                <a:gd name="T32" fmla="*/ 0 w 637"/>
                <a:gd name="T33" fmla="*/ 346 h 638"/>
                <a:gd name="T34" fmla="*/ 64 w 637"/>
                <a:gd name="T35" fmla="*/ 301 h 638"/>
                <a:gd name="T36" fmla="*/ 67 w 637"/>
                <a:gd name="T37" fmla="*/ 276 h 638"/>
                <a:gd name="T38" fmla="*/ 17 w 637"/>
                <a:gd name="T39" fmla="*/ 215 h 638"/>
                <a:gd name="T40" fmla="*/ 30 w 637"/>
                <a:gd name="T41" fmla="*/ 182 h 638"/>
                <a:gd name="T42" fmla="*/ 109 w 637"/>
                <a:gd name="T43" fmla="*/ 175 h 638"/>
                <a:gd name="T44" fmla="*/ 124 w 637"/>
                <a:gd name="T45" fmla="*/ 155 h 638"/>
                <a:gd name="T46" fmla="*/ 111 w 637"/>
                <a:gd name="T47" fmla="*/ 76 h 638"/>
                <a:gd name="T48" fmla="*/ 138 w 637"/>
                <a:gd name="T49" fmla="*/ 55 h 638"/>
                <a:gd name="T50" fmla="*/ 211 w 637"/>
                <a:gd name="T51" fmla="*/ 88 h 638"/>
                <a:gd name="T52" fmla="*/ 234 w 637"/>
                <a:gd name="T53" fmla="*/ 79 h 638"/>
                <a:gd name="T54" fmla="*/ 261 w 637"/>
                <a:gd name="T55" fmla="*/ 4 h 638"/>
                <a:gd name="T56" fmla="*/ 279 w 637"/>
                <a:gd name="T57" fmla="*/ 1 h 638"/>
                <a:gd name="T58" fmla="*/ 330 w 637"/>
                <a:gd name="T59" fmla="*/ 64 h 638"/>
                <a:gd name="T60" fmla="*/ 355 w 637"/>
                <a:gd name="T61" fmla="*/ 66 h 638"/>
                <a:gd name="T62" fmla="*/ 379 w 637"/>
                <a:gd name="T63" fmla="*/ 70 h 638"/>
                <a:gd name="T64" fmla="*/ 436 w 637"/>
                <a:gd name="T65" fmla="*/ 21 h 638"/>
                <a:gd name="T66" fmla="*/ 461 w 637"/>
                <a:gd name="T67" fmla="*/ 32 h 638"/>
                <a:gd name="T68" fmla="*/ 468 w 637"/>
                <a:gd name="T69" fmla="*/ 110 h 638"/>
                <a:gd name="T70" fmla="*/ 488 w 637"/>
                <a:gd name="T71" fmla="*/ 125 h 638"/>
                <a:gd name="T72" fmla="*/ 562 w 637"/>
                <a:gd name="T73" fmla="*/ 112 h 638"/>
                <a:gd name="T74" fmla="*/ 579 w 637"/>
                <a:gd name="T75" fmla="*/ 136 h 638"/>
                <a:gd name="T76" fmla="*/ 548 w 637"/>
                <a:gd name="T77" fmla="*/ 201 h 638"/>
                <a:gd name="T78" fmla="*/ 554 w 637"/>
                <a:gd name="T79" fmla="*/ 213 h 638"/>
                <a:gd name="T80" fmla="*/ 563 w 637"/>
                <a:gd name="T81" fmla="*/ 235 h 638"/>
                <a:gd name="T82" fmla="*/ 632 w 637"/>
                <a:gd name="T83" fmla="*/ 261 h 638"/>
                <a:gd name="T84" fmla="*/ 637 w 637"/>
                <a:gd name="T85" fmla="*/ 301 h 638"/>
                <a:gd name="T86" fmla="*/ 577 w 637"/>
                <a:gd name="T87" fmla="*/ 344 h 638"/>
                <a:gd name="T88" fmla="*/ 574 w 637"/>
                <a:gd name="T89" fmla="*/ 367 h 638"/>
                <a:gd name="T90" fmla="*/ 620 w 637"/>
                <a:gd name="T91" fmla="*/ 424 h 638"/>
                <a:gd name="T92" fmla="*/ 604 w 637"/>
                <a:gd name="T93" fmla="*/ 462 h 638"/>
                <a:gd name="T94" fmla="*/ 532 w 637"/>
                <a:gd name="T95" fmla="*/ 469 h 638"/>
                <a:gd name="T96" fmla="*/ 518 w 637"/>
                <a:gd name="T97" fmla="*/ 488 h 638"/>
                <a:gd name="T98" fmla="*/ 529 w 637"/>
                <a:gd name="T99" fmla="*/ 559 h 638"/>
                <a:gd name="T100" fmla="*/ 505 w 637"/>
                <a:gd name="T101" fmla="*/ 579 h 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637" h="638">
                  <a:moveTo>
                    <a:pt x="496" y="585"/>
                  </a:moveTo>
                  <a:lnTo>
                    <a:pt x="441" y="550"/>
                  </a:lnTo>
                  <a:lnTo>
                    <a:pt x="431" y="555"/>
                  </a:lnTo>
                  <a:lnTo>
                    <a:pt x="420" y="560"/>
                  </a:lnTo>
                  <a:lnTo>
                    <a:pt x="409" y="564"/>
                  </a:lnTo>
                  <a:lnTo>
                    <a:pt x="397" y="568"/>
                  </a:lnTo>
                  <a:lnTo>
                    <a:pt x="382" y="633"/>
                  </a:lnTo>
                  <a:lnTo>
                    <a:pt x="362" y="636"/>
                  </a:lnTo>
                  <a:lnTo>
                    <a:pt x="342" y="638"/>
                  </a:lnTo>
                  <a:lnTo>
                    <a:pt x="312" y="579"/>
                  </a:lnTo>
                  <a:lnTo>
                    <a:pt x="300" y="579"/>
                  </a:lnTo>
                  <a:lnTo>
                    <a:pt x="288" y="577"/>
                  </a:lnTo>
                  <a:lnTo>
                    <a:pt x="275" y="576"/>
                  </a:lnTo>
                  <a:lnTo>
                    <a:pt x="264" y="573"/>
                  </a:lnTo>
                  <a:lnTo>
                    <a:pt x="219" y="622"/>
                  </a:lnTo>
                  <a:lnTo>
                    <a:pt x="209" y="619"/>
                  </a:lnTo>
                  <a:lnTo>
                    <a:pt x="200" y="616"/>
                  </a:lnTo>
                  <a:lnTo>
                    <a:pt x="181" y="608"/>
                  </a:lnTo>
                  <a:lnTo>
                    <a:pt x="184" y="540"/>
                  </a:lnTo>
                  <a:lnTo>
                    <a:pt x="174" y="533"/>
                  </a:lnTo>
                  <a:lnTo>
                    <a:pt x="164" y="526"/>
                  </a:lnTo>
                  <a:lnTo>
                    <a:pt x="155" y="519"/>
                  </a:lnTo>
                  <a:lnTo>
                    <a:pt x="146" y="511"/>
                  </a:lnTo>
                  <a:lnTo>
                    <a:pt x="79" y="531"/>
                  </a:lnTo>
                  <a:lnTo>
                    <a:pt x="67" y="517"/>
                  </a:lnTo>
                  <a:lnTo>
                    <a:pt x="56" y="502"/>
                  </a:lnTo>
                  <a:lnTo>
                    <a:pt x="94" y="443"/>
                  </a:lnTo>
                  <a:lnTo>
                    <a:pt x="89" y="432"/>
                  </a:lnTo>
                  <a:lnTo>
                    <a:pt x="83" y="421"/>
                  </a:lnTo>
                  <a:lnTo>
                    <a:pt x="78" y="410"/>
                  </a:lnTo>
                  <a:lnTo>
                    <a:pt x="74" y="398"/>
                  </a:lnTo>
                  <a:lnTo>
                    <a:pt x="6" y="383"/>
                  </a:lnTo>
                  <a:lnTo>
                    <a:pt x="3" y="364"/>
                  </a:lnTo>
                  <a:lnTo>
                    <a:pt x="0" y="346"/>
                  </a:lnTo>
                  <a:lnTo>
                    <a:pt x="63" y="314"/>
                  </a:lnTo>
                  <a:lnTo>
                    <a:pt x="64" y="301"/>
                  </a:lnTo>
                  <a:lnTo>
                    <a:pt x="65" y="288"/>
                  </a:lnTo>
                  <a:lnTo>
                    <a:pt x="67" y="276"/>
                  </a:lnTo>
                  <a:lnTo>
                    <a:pt x="69" y="264"/>
                  </a:lnTo>
                  <a:lnTo>
                    <a:pt x="17" y="215"/>
                  </a:lnTo>
                  <a:lnTo>
                    <a:pt x="23" y="198"/>
                  </a:lnTo>
                  <a:lnTo>
                    <a:pt x="30" y="182"/>
                  </a:lnTo>
                  <a:lnTo>
                    <a:pt x="102" y="185"/>
                  </a:lnTo>
                  <a:lnTo>
                    <a:pt x="109" y="175"/>
                  </a:lnTo>
                  <a:lnTo>
                    <a:pt x="117" y="165"/>
                  </a:lnTo>
                  <a:lnTo>
                    <a:pt x="124" y="155"/>
                  </a:lnTo>
                  <a:lnTo>
                    <a:pt x="133" y="146"/>
                  </a:lnTo>
                  <a:lnTo>
                    <a:pt x="111" y="76"/>
                  </a:lnTo>
                  <a:lnTo>
                    <a:pt x="124" y="65"/>
                  </a:lnTo>
                  <a:lnTo>
                    <a:pt x="138" y="55"/>
                  </a:lnTo>
                  <a:lnTo>
                    <a:pt x="200" y="94"/>
                  </a:lnTo>
                  <a:lnTo>
                    <a:pt x="211" y="88"/>
                  </a:lnTo>
                  <a:lnTo>
                    <a:pt x="222" y="83"/>
                  </a:lnTo>
                  <a:lnTo>
                    <a:pt x="234" y="79"/>
                  </a:lnTo>
                  <a:lnTo>
                    <a:pt x="246" y="75"/>
                  </a:lnTo>
                  <a:lnTo>
                    <a:pt x="261" y="4"/>
                  </a:lnTo>
                  <a:lnTo>
                    <a:pt x="270" y="3"/>
                  </a:lnTo>
                  <a:lnTo>
                    <a:pt x="279" y="1"/>
                  </a:lnTo>
                  <a:lnTo>
                    <a:pt x="297" y="0"/>
                  </a:lnTo>
                  <a:lnTo>
                    <a:pt x="330" y="64"/>
                  </a:lnTo>
                  <a:lnTo>
                    <a:pt x="343" y="65"/>
                  </a:lnTo>
                  <a:lnTo>
                    <a:pt x="355" y="66"/>
                  </a:lnTo>
                  <a:lnTo>
                    <a:pt x="367" y="68"/>
                  </a:lnTo>
                  <a:lnTo>
                    <a:pt x="379" y="70"/>
                  </a:lnTo>
                  <a:lnTo>
                    <a:pt x="427" y="18"/>
                  </a:lnTo>
                  <a:lnTo>
                    <a:pt x="436" y="21"/>
                  </a:lnTo>
                  <a:lnTo>
                    <a:pt x="444" y="25"/>
                  </a:lnTo>
                  <a:lnTo>
                    <a:pt x="461" y="32"/>
                  </a:lnTo>
                  <a:lnTo>
                    <a:pt x="458" y="103"/>
                  </a:lnTo>
                  <a:lnTo>
                    <a:pt x="468" y="110"/>
                  </a:lnTo>
                  <a:lnTo>
                    <a:pt x="478" y="117"/>
                  </a:lnTo>
                  <a:lnTo>
                    <a:pt x="488" y="125"/>
                  </a:lnTo>
                  <a:lnTo>
                    <a:pt x="497" y="134"/>
                  </a:lnTo>
                  <a:lnTo>
                    <a:pt x="562" y="112"/>
                  </a:lnTo>
                  <a:lnTo>
                    <a:pt x="574" y="128"/>
                  </a:lnTo>
                  <a:lnTo>
                    <a:pt x="579" y="136"/>
                  </a:lnTo>
                  <a:lnTo>
                    <a:pt x="586" y="144"/>
                  </a:lnTo>
                  <a:lnTo>
                    <a:pt x="548" y="201"/>
                  </a:lnTo>
                  <a:lnTo>
                    <a:pt x="551" y="206"/>
                  </a:lnTo>
                  <a:lnTo>
                    <a:pt x="554" y="213"/>
                  </a:lnTo>
                  <a:lnTo>
                    <a:pt x="559" y="224"/>
                  </a:lnTo>
                  <a:lnTo>
                    <a:pt x="563" y="235"/>
                  </a:lnTo>
                  <a:lnTo>
                    <a:pt x="567" y="247"/>
                  </a:lnTo>
                  <a:lnTo>
                    <a:pt x="632" y="261"/>
                  </a:lnTo>
                  <a:lnTo>
                    <a:pt x="635" y="280"/>
                  </a:lnTo>
                  <a:lnTo>
                    <a:pt x="637" y="301"/>
                  </a:lnTo>
                  <a:lnTo>
                    <a:pt x="578" y="332"/>
                  </a:lnTo>
                  <a:lnTo>
                    <a:pt x="577" y="344"/>
                  </a:lnTo>
                  <a:lnTo>
                    <a:pt x="576" y="356"/>
                  </a:lnTo>
                  <a:lnTo>
                    <a:pt x="574" y="367"/>
                  </a:lnTo>
                  <a:lnTo>
                    <a:pt x="571" y="380"/>
                  </a:lnTo>
                  <a:lnTo>
                    <a:pt x="620" y="424"/>
                  </a:lnTo>
                  <a:lnTo>
                    <a:pt x="613" y="443"/>
                  </a:lnTo>
                  <a:lnTo>
                    <a:pt x="604" y="462"/>
                  </a:lnTo>
                  <a:lnTo>
                    <a:pt x="539" y="458"/>
                  </a:lnTo>
                  <a:lnTo>
                    <a:pt x="532" y="469"/>
                  </a:lnTo>
                  <a:lnTo>
                    <a:pt x="525" y="479"/>
                  </a:lnTo>
                  <a:lnTo>
                    <a:pt x="518" y="488"/>
                  </a:lnTo>
                  <a:lnTo>
                    <a:pt x="510" y="497"/>
                  </a:lnTo>
                  <a:lnTo>
                    <a:pt x="529" y="559"/>
                  </a:lnTo>
                  <a:lnTo>
                    <a:pt x="513" y="573"/>
                  </a:lnTo>
                  <a:lnTo>
                    <a:pt x="505" y="579"/>
                  </a:lnTo>
                  <a:lnTo>
                    <a:pt x="496" y="585"/>
                  </a:lnTo>
                  <a:close/>
                </a:path>
              </a:pathLst>
            </a:custGeom>
            <a:solidFill>
              <a:schemeClr val="tx1"/>
            </a:solidFill>
            <a:ln w="3175" cap="flat" cmpd="sng" algn="ctr">
              <a:noFill/>
              <a:prstDash val="solid"/>
            </a:ln>
            <a:effectLst/>
          </p:spPr>
          <p:txBody>
            <a:bodyPr lIns="0" rIns="0" anchor="ctr"/>
            <a:lstStyle/>
            <a:p>
              <a:pPr marL="0" marR="0" lvl="0" indent="0" algn="ctr" defTabSz="914400" eaLnBrk="1" fontAlgn="base" latinLnBrk="0" hangingPunct="1">
                <a:lnSpc>
                  <a:spcPct val="120000"/>
                </a:lnSpc>
                <a:spcBef>
                  <a:spcPts val="600"/>
                </a:spcBef>
                <a:spcAft>
                  <a:spcPts val="600"/>
                </a:spcAft>
                <a:buClrTx/>
                <a:buSzTx/>
                <a:buFontTx/>
                <a:buNone/>
                <a:defRPr/>
              </a:pPr>
              <a:endParaRPr kumimoji="0" lang="en-US" sz="2800" b="0" i="0" u="none" strike="noStrike" kern="0" cap="none" spc="0" normalizeH="0" baseline="0" noProof="0" dirty="0">
                <a:ln>
                  <a:noFill/>
                </a:ln>
                <a:solidFill>
                  <a:sysClr val="window" lastClr="FFFFFF"/>
                </a:solidFill>
                <a:effectLst/>
                <a:uLnTx/>
                <a:uFillTx/>
                <a:latin typeface="Impact" panose="020B0806030902050204" pitchFamily="34" charset="0"/>
                <a:ea typeface="微软雅黑" panose="020B0503020204020204" charset="-122"/>
                <a:cs typeface="+mn-cs"/>
              </a:endParaRPr>
            </a:p>
          </p:txBody>
        </p:sp>
        <p:sp>
          <p:nvSpPr>
            <p:cNvPr id="14" name="Oval 7"/>
            <p:cNvSpPr>
              <a:spLocks noChangeArrowheads="1"/>
            </p:cNvSpPr>
            <p:nvPr/>
          </p:nvSpPr>
          <p:spPr bwMode="auto">
            <a:xfrm>
              <a:off x="6155760" y="2665951"/>
              <a:ext cx="1003588" cy="997392"/>
            </a:xfrm>
            <a:prstGeom prst="ellipse">
              <a:avLst/>
            </a:prstGeom>
            <a:solidFill>
              <a:schemeClr val="accent2"/>
            </a:solidFill>
            <a:ln w="22225">
              <a:no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Text" lastClr="000000"/>
                </a:solidFill>
                <a:effectLst/>
                <a:uLnTx/>
                <a:uFillTx/>
              </a:endParaRPr>
            </a:p>
          </p:txBody>
        </p:sp>
      </p:grpSp>
      <p:grpSp>
        <p:nvGrpSpPr>
          <p:cNvPr id="2" name="组合 1"/>
          <p:cNvGrpSpPr/>
          <p:nvPr/>
        </p:nvGrpSpPr>
        <p:grpSpPr>
          <a:xfrm>
            <a:off x="492760" y="411480"/>
            <a:ext cx="4593590" cy="4296410"/>
            <a:chOff x="776" y="648"/>
            <a:chExt cx="7234" cy="6766"/>
          </a:xfrm>
        </p:grpSpPr>
        <p:sp>
          <p:nvSpPr>
            <p:cNvPr id="8" name="TextBox 19"/>
            <p:cNvSpPr txBox="1"/>
            <p:nvPr/>
          </p:nvSpPr>
          <p:spPr>
            <a:xfrm>
              <a:off x="3010" y="648"/>
              <a:ext cx="2488" cy="943"/>
            </a:xfrm>
            <a:prstGeom prst="rect">
              <a:avLst/>
            </a:prstGeom>
            <a:noFill/>
          </p:spPr>
          <p:txBody>
            <a:bodyPr wrap="none" rtlCol="0">
              <a:spAutoFit/>
            </a:bodyPr>
            <a:lstStyle/>
            <a:p>
              <a:pPr>
                <a:lnSpc>
                  <a:spcPct val="150000"/>
                </a:lnSpc>
              </a:pPr>
              <a:r>
                <a:rPr lang="zh-CN" altLang="en-US" sz="2200" dirty="0">
                  <a:solidFill>
                    <a:schemeClr val="tx2"/>
                  </a:solidFill>
                  <a:latin typeface="微软雅黑" panose="020B0503020204020204" charset="-122"/>
                  <a:ea typeface="微软雅黑" panose="020B0503020204020204" charset="-122"/>
                </a:rPr>
                <a:t>体系结构图</a:t>
              </a:r>
              <a:endParaRPr lang="zh-CN" altLang="en-US" sz="2200" dirty="0">
                <a:solidFill>
                  <a:schemeClr val="tx2"/>
                </a:solidFill>
                <a:latin typeface="微软雅黑" panose="020B0503020204020204" charset="-122"/>
                <a:ea typeface="微软雅黑" panose="020B0503020204020204" charset="-122"/>
              </a:endParaRPr>
            </a:p>
          </p:txBody>
        </p:sp>
        <p:pic>
          <p:nvPicPr>
            <p:cNvPr id="26" name="图片 26" descr="DCFFFA33E5A0AE06CC390438F17ED66C"/>
            <p:cNvPicPr>
              <a:picLocks noChangeAspect="1"/>
            </p:cNvPicPr>
            <p:nvPr/>
          </p:nvPicPr>
          <p:blipFill>
            <a:blip r:embed="rId1"/>
            <a:stretch>
              <a:fillRect/>
            </a:stretch>
          </p:blipFill>
          <p:spPr>
            <a:xfrm>
              <a:off x="776" y="1728"/>
              <a:ext cx="7234" cy="5687"/>
            </a:xfrm>
            <a:prstGeom prst="rect">
              <a:avLst/>
            </a:prstGeom>
          </p:spPr>
        </p:pic>
      </p:gr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2000" fill="hold">
                                          <p:stCondLst>
                                            <p:cond delay="0"/>
                                          </p:stCondLst>
                                        </p:cTn>
                                        <p:tgtEl>
                                          <p:spTgt spid="12"/>
                                        </p:tgtEl>
                                        <p:attrNameLst>
                                          <p:attrName>style.visibility</p:attrName>
                                        </p:attrNameLst>
                                      </p:cBhvr>
                                      <p:to>
                                        <p:strVal val="visible"/>
                                      </p:to>
                                    </p:set>
                                    <p:animEffect transition="in" filter="fade">
                                      <p:cBhvr>
                                        <p:cTn id="7" dur="2000"/>
                                        <p:tgtEl>
                                          <p:spTgt spid="12"/>
                                        </p:tgtEl>
                                      </p:cBhvr>
                                    </p:animEffect>
                                  </p:childTnLst>
                                </p:cTn>
                              </p:par>
                              <p:par>
                                <p:cTn id="8" presetID="8" presetClass="emph" presetSubtype="0" fill="hold" nodeType="withEffect">
                                  <p:stCondLst>
                                    <p:cond delay="500"/>
                                  </p:stCondLst>
                                  <p:childTnLst>
                                    <p:animRot by="21600000">
                                      <p:cBhvr>
                                        <p:cTn id="9" dur="8000" fill="hold"/>
                                        <p:tgtEl>
                                          <p:spTgt spid="12"/>
                                        </p:tgtEl>
                                        <p:attrNameLst>
                                          <p:attrName>r</p:attrName>
                                        </p:attrNameLst>
                                      </p:cBhvr>
                                    </p:animRot>
                                  </p:childTnLst>
                                </p:cTn>
                              </p:par>
                              <p:par>
                                <p:cTn id="10" presetID="10" presetClass="entr" presetSubtype="0" fill="hold" grpId="0" nodeType="withEffect">
                                  <p:stCondLst>
                                    <p:cond delay="500"/>
                                  </p:stCondLst>
                                  <p:childTnLst>
                                    <p:set>
                                      <p:cBhvr>
                                        <p:cTn id="11" dur="2000" fill="hold">
                                          <p:stCondLst>
                                            <p:cond delay="0"/>
                                          </p:stCondLst>
                                        </p:cTn>
                                        <p:tgtEl>
                                          <p:spTgt spid="9"/>
                                        </p:tgtEl>
                                        <p:attrNameLst>
                                          <p:attrName>style.visibility</p:attrName>
                                        </p:attrNameLst>
                                      </p:cBhvr>
                                      <p:to>
                                        <p:strVal val="visible"/>
                                      </p:to>
                                    </p:set>
                                    <p:animEffect transition="in" filter="fade">
                                      <p:cBhvr>
                                        <p:cTn id="12" dur="2000"/>
                                        <p:tgtEl>
                                          <p:spTgt spid="9"/>
                                        </p:tgtEl>
                                      </p:cBhvr>
                                    </p:animEffect>
                                  </p:childTnLst>
                                </p:cTn>
                              </p:par>
                              <p:par>
                                <p:cTn id="13" presetID="18" presetClass="entr" presetSubtype="6" fill="hold" grpId="0" nodeType="withEffect">
                                  <p:stCondLst>
                                    <p:cond delay="500"/>
                                  </p:stCondLst>
                                  <p:childTnLst>
                                    <p:set>
                                      <p:cBhvr>
                                        <p:cTn id="14" dur="2000" fill="hold">
                                          <p:stCondLst>
                                            <p:cond delay="0"/>
                                          </p:stCondLst>
                                        </p:cTn>
                                        <p:tgtEl>
                                          <p:spTgt spid="11"/>
                                        </p:tgtEl>
                                        <p:attrNameLst>
                                          <p:attrName>style.visibility</p:attrName>
                                        </p:attrNameLst>
                                      </p:cBhvr>
                                      <p:to>
                                        <p:strVal val="visible"/>
                                      </p:to>
                                    </p:set>
                                    <p:animEffect transition="in" filter="strips(downRight)">
                                      <p:cBhvr>
                                        <p:cTn id="15" dur="2000"/>
                                        <p:tgtEl>
                                          <p:spTgt spid="11"/>
                                        </p:tgtEl>
                                      </p:cBhvr>
                                    </p:animEffect>
                                  </p:childTnLst>
                                </p:cTn>
                              </p:par>
                              <p:par>
                                <p:cTn id="16" presetID="22" presetClass="entr" presetSubtype="1" fill="hold" grpId="0" nodeType="withEffect">
                                  <p:stCondLst>
                                    <p:cond delay="1000"/>
                                  </p:stCondLst>
                                  <p:childTnLst>
                                    <p:set>
                                      <p:cBhvr>
                                        <p:cTn id="17" dur="2000" fill="hold">
                                          <p:stCondLst>
                                            <p:cond delay="0"/>
                                          </p:stCondLst>
                                        </p:cTn>
                                        <p:tgtEl>
                                          <p:spTgt spid="10"/>
                                        </p:tgtEl>
                                        <p:attrNameLst>
                                          <p:attrName>style.visibility</p:attrName>
                                        </p:attrNameLst>
                                      </p:cBhvr>
                                      <p:to>
                                        <p:strVal val="visible"/>
                                      </p:to>
                                    </p:set>
                                    <p:animEffect transition="in" filter="wipe(up)">
                                      <p:cBhvr>
                                        <p:cTn id="18" dur="2000"/>
                                        <p:tgtEl>
                                          <p:spTgt spid="10"/>
                                        </p:tgtEl>
                                      </p:cBhvr>
                                    </p:animEffect>
                                  </p:childTnLst>
                                </p:cTn>
                              </p:par>
                              <p:par>
                                <p:cTn id="19" presetID="2" presetClass="entr" presetSubtype="4" fill="hold" nodeType="withEffect">
                                  <p:stCondLst>
                                    <p:cond delay="0"/>
                                  </p:stCondLst>
                                  <p:childTnLst>
                                    <p:set>
                                      <p:cBhvr>
                                        <p:cTn id="20" dur="2000" fill="hold">
                                          <p:stCondLst>
                                            <p:cond delay="0"/>
                                          </p:stCondLst>
                                        </p:cTn>
                                        <p:tgtEl>
                                          <p:spTgt spid="2"/>
                                        </p:tgtEl>
                                        <p:attrNameLst>
                                          <p:attrName>style.visibility</p:attrName>
                                        </p:attrNameLst>
                                      </p:cBhvr>
                                      <p:to>
                                        <p:strVal val="visible"/>
                                      </p:to>
                                    </p:set>
                                    <p:anim calcmode="lin" valueType="num">
                                      <p:cBhvr additive="base">
                                        <p:cTn id="21" dur="2000" fill="hold"/>
                                        <p:tgtEl>
                                          <p:spTgt spid="2"/>
                                        </p:tgtEl>
                                        <p:attrNameLst>
                                          <p:attrName>ppt_x</p:attrName>
                                        </p:attrNameLst>
                                      </p:cBhvr>
                                      <p:tavLst>
                                        <p:tav tm="0">
                                          <p:val>
                                            <p:strVal val="#ppt_x"/>
                                          </p:val>
                                        </p:tav>
                                        <p:tav tm="100000">
                                          <p:val>
                                            <p:strVal val="#ppt_x"/>
                                          </p:val>
                                        </p:tav>
                                      </p:tavLst>
                                    </p:anim>
                                    <p:anim calcmode="lin" valueType="num">
                                      <p:cBhvr additive="base">
                                        <p:cTn id="22" dur="20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P spid="10" grpId="0" bldLvl="0" animBg="1"/>
      <p:bldP spid="11" grpId="0"/>
    </p:bldLst>
  </p:timing>
</p:sld>
</file>

<file path=ppt/tags/tag1.xml><?xml version="1.0" encoding="utf-8"?>
<p:tagLst xmlns:p="http://schemas.openxmlformats.org/presentationml/2006/main">
  <p:tag name="REFSHAPE" val="501867612"/>
  <p:tag name="KSO_WM_UNIT_PLACING_PICTURE_USER_VIEWPORT" val="{&quot;height&quot;:4764,&quot;width&quot;:8297}"/>
</p:tagLst>
</file>

<file path=ppt/tags/tag2.xml><?xml version="1.0" encoding="utf-8"?>
<p:tagLst xmlns:p="http://schemas.openxmlformats.org/presentationml/2006/main">
  <p:tag name="REFSHAPE" val="420127788"/>
  <p:tag name="KSO_WM_UNIT_PLACING_PICTURE_USER_VIEWPORT" val="{&quot;height&quot;:7644,&quot;width&quot;:10092}"/>
</p:tagLst>
</file>

<file path=ppt/tags/tag3.xml><?xml version="1.0" encoding="utf-8"?>
<p:tagLst xmlns:p="http://schemas.openxmlformats.org/presentationml/2006/main">
  <p:tag name="REFSHAPE" val="647888124"/>
  <p:tag name="KSO_WM_UNIT_PLACING_PICTURE_USER_VIEWPORT" val="{&quot;height&quot;:6934,&quot;width&quot;:8305}"/>
</p:tagLst>
</file>

<file path=ppt/theme/theme1.xml><?xml version="1.0" encoding="utf-8"?>
<a:theme xmlns:a="http://schemas.openxmlformats.org/drawingml/2006/main" name="Office 主题​​">
  <a:themeElements>
    <a:clrScheme name="自定义 3969">
      <a:dk1>
        <a:srgbClr val="6296FF"/>
      </a:dk1>
      <a:lt1>
        <a:srgbClr val="88AFFF"/>
      </a:lt1>
      <a:dk2>
        <a:srgbClr val="6296FF"/>
      </a:dk2>
      <a:lt2>
        <a:srgbClr val="88AFFF"/>
      </a:lt2>
      <a:accent1>
        <a:srgbClr val="243A64"/>
      </a:accent1>
      <a:accent2>
        <a:srgbClr val="FFFFFF"/>
      </a:accent2>
      <a:accent3>
        <a:srgbClr val="5F5F5F"/>
      </a:accent3>
      <a:accent4>
        <a:srgbClr val="080808"/>
      </a:accent4>
      <a:accent5>
        <a:srgbClr val="080808"/>
      </a:accent5>
      <a:accent6>
        <a:srgbClr val="080808"/>
      </a:accent6>
      <a:hlink>
        <a:srgbClr val="080808"/>
      </a:hlink>
      <a:folHlink>
        <a:srgbClr val="080808"/>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4615</Words>
  <Application>WPS 演示</Application>
  <PresentationFormat>全屏显示(16:9)</PresentationFormat>
  <Paragraphs>575</Paragraphs>
  <Slides>44</Slides>
  <Notes>30</Notes>
  <HiddenSlides>0</HiddenSlides>
  <MMClips>1</MMClips>
  <ScaleCrop>false</ScaleCrop>
  <HeadingPairs>
    <vt:vector size="6" baseType="variant">
      <vt:variant>
        <vt:lpstr>已用的字体</vt:lpstr>
      </vt:variant>
      <vt:variant>
        <vt:i4>17</vt:i4>
      </vt:variant>
      <vt:variant>
        <vt:lpstr>主题</vt:lpstr>
      </vt:variant>
      <vt:variant>
        <vt:i4>1</vt:i4>
      </vt:variant>
      <vt:variant>
        <vt:lpstr>幻灯片标题</vt:lpstr>
      </vt:variant>
      <vt:variant>
        <vt:i4>44</vt:i4>
      </vt:variant>
    </vt:vector>
  </HeadingPairs>
  <TitlesOfParts>
    <vt:vector size="62" baseType="lpstr">
      <vt:lpstr>Arial</vt:lpstr>
      <vt:lpstr>宋体</vt:lpstr>
      <vt:lpstr>Wingdings</vt:lpstr>
      <vt:lpstr>华文楷体</vt:lpstr>
      <vt:lpstr>微软雅黑</vt:lpstr>
      <vt:lpstr>Calibri</vt:lpstr>
      <vt:lpstr>Impact</vt:lpstr>
      <vt:lpstr>Helvetica Light</vt:lpstr>
      <vt:lpstr>Arial Unicode MS</vt:lpstr>
      <vt:lpstr>Helvetica</vt:lpstr>
      <vt:lpstr>方正正大黑简体</vt:lpstr>
      <vt:lpstr>黑体</vt:lpstr>
      <vt:lpstr>Kontrapunkt Bob Bold</vt:lpstr>
      <vt:lpstr>Open Sans Light</vt:lpstr>
      <vt:lpstr>HelveticaNeue LT 43 LightEx</vt:lpstr>
      <vt:lpstr>Open Sans</vt:lpstr>
      <vt:lpstr>华文黑体</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熊猫办公</dc:title>
  <dc:creator>www.tukuppt.com</dc:creator>
  <cp:keywords>tukuppt</cp:keywords>
  <cp:lastModifiedBy>寂风也过路</cp:lastModifiedBy>
  <cp:revision>15</cp:revision>
  <dcterms:created xsi:type="dcterms:W3CDTF">2020-04-04T08:31:00Z</dcterms:created>
  <dcterms:modified xsi:type="dcterms:W3CDTF">2020-04-10T13:55:05Z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2052-11.1.0.9584</vt:lpwstr>
  </property>
</Properties>
</file>